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58.xml"/>
  <Override ContentType="application/vnd.openxmlformats-officedocument.presentationml.comments+xml" PartName="/ppt/comments/comment140.xml"/>
  <Override ContentType="application/vnd.openxmlformats-officedocument.presentationml.comments+xml" PartName="/ppt/comments/comment23.xml"/>
  <Override ContentType="application/vnd.openxmlformats-officedocument.presentationml.comments+xml" PartName="/ppt/comments/comment31.xml"/>
  <Override ContentType="application/vnd.openxmlformats-officedocument.presentationml.comments+xml" PartName="/ppt/comments/comment124.xml"/>
  <Override ContentType="application/vnd.openxmlformats-officedocument.presentationml.comments+xml" PartName="/ppt/comments/comment74.xml"/>
  <Override ContentType="application/vnd.openxmlformats-officedocument.presentationml.comments+xml" PartName="/ppt/comments/comment82.xml"/>
  <Override ContentType="application/vnd.openxmlformats-officedocument.presentationml.comments+xml" PartName="/ppt/comments/comment15.xml"/>
  <Override ContentType="application/vnd.openxmlformats-officedocument.presentationml.comments+xml" PartName="/ppt/comments/comment132.xml"/>
  <Override ContentType="application/vnd.openxmlformats-officedocument.presentationml.comments+xml" PartName="/ppt/comments/comment106.xml"/>
  <Override ContentType="application/vnd.openxmlformats-officedocument.presentationml.comments+xml" PartName="/ppt/comments/comment41.xml"/>
  <Override ContentType="application/vnd.openxmlformats-officedocument.presentationml.comments+xml" PartName="/ppt/comments/comment108.xml"/>
  <Override ContentType="application/vnd.openxmlformats-officedocument.presentationml.comments+xml" PartName="/ppt/comments/comment84.xml"/>
  <Override ContentType="application/vnd.openxmlformats-officedocument.presentationml.comments+xml" PartName="/ppt/comments/comment2.xml"/>
  <Override ContentType="application/vnd.openxmlformats-officedocument.presentationml.comments+xml" PartName="/ppt/comments/comment48.xml"/>
  <Override ContentType="application/vnd.openxmlformats-officedocument.presentationml.comments+xml" PartName="/ppt/comments/comment150.xml"/>
  <Override ContentType="application/vnd.openxmlformats-officedocument.presentationml.comments+xml" PartName="/ppt/comments/comment142.xml"/>
  <Override ContentType="application/vnd.openxmlformats-officedocument.presentationml.comments+xml" PartName="/ppt/comments/comment116.xml"/>
  <Override ContentType="application/vnd.openxmlformats-officedocument.presentationml.comments+xml" PartName="/ppt/comments/comment159.xml"/>
  <Override ContentType="application/vnd.openxmlformats-officedocument.presentationml.comments+xml" PartName="/ppt/comments/comment66.xml"/>
  <Override ContentType="application/vnd.openxmlformats-officedocument.presentationml.comments+xml" PartName="/ppt/comments/comment92.xml"/>
  <Override ContentType="application/vnd.openxmlformats-officedocument.presentationml.comments+xml" PartName="/ppt/comments/comment134.xml"/>
  <Override ContentType="application/vnd.openxmlformats-officedocument.presentationml.comments+xml" PartName="/ppt/comments/comment99.xml"/>
  <Override ContentType="application/vnd.openxmlformats-officedocument.presentationml.comments+xml" PartName="/ppt/comments/comment72.xml"/>
  <Override ContentType="application/vnd.openxmlformats-officedocument.presentationml.comments+xml" PartName="/ppt/comments/comment56.xml"/>
  <Override ContentType="application/vnd.openxmlformats-officedocument.presentationml.comments+xml" PartName="/ppt/comments/comment147.xml"/>
  <Override ContentType="application/vnd.openxmlformats-officedocument.presentationml.comments+xml" PartName="/ppt/comments/comment43.xml"/>
  <Override ContentType="application/vnd.openxmlformats-officedocument.presentationml.comments+xml" PartName="/ppt/comments/comment13.xml"/>
  <Override ContentType="application/vnd.openxmlformats-officedocument.presentationml.comments+xml" PartName="/ppt/comments/comment104.xml"/>
  <Override ContentType="application/vnd.openxmlformats-officedocument.presentationml.comments+xml" PartName="/ppt/comments/comment90.xml"/>
  <Override ContentType="application/vnd.openxmlformats-officedocument.presentationml.comments+xml" PartName="/ppt/comments/comment11.xml"/>
  <Override ContentType="application/vnd.openxmlformats-officedocument.presentationml.comments+xml" PartName="/ppt/comments/comment152.xml"/>
  <Override ContentType="application/vnd.openxmlformats-officedocument.presentationml.comments+xml" PartName="/ppt/comments/comment149.xml"/>
  <Override ContentType="application/vnd.openxmlformats-officedocument.presentationml.comments+xml" PartName="/ppt/comments/comment165.xml"/>
  <Override ContentType="application/vnd.openxmlformats-officedocument.presentationml.comments+xml" PartName="/ppt/comments/comment122.xml"/>
  <Override ContentType="application/vnd.openxmlformats-officedocument.presentationml.comments+xml" PartName="/ppt/comments/comment86.xml"/>
  <Override ContentType="application/vnd.openxmlformats-officedocument.presentationml.comments+xml" PartName="/ppt/comments/comment68.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38.xml"/>
  <Override ContentType="application/vnd.openxmlformats-officedocument.presentationml.comments+xml" PartName="/ppt/comments/comment118.xml"/>
  <Override ContentType="application/vnd.openxmlformats-officedocument.presentationml.comments+xml" PartName="/ppt/comments/comment28.xml"/>
  <Override ContentType="application/vnd.openxmlformats-officedocument.presentationml.comments+xml" PartName="/ppt/comments/comment53.xml"/>
  <Override ContentType="application/vnd.openxmlformats-officedocument.presentationml.comments+xml" PartName="/ppt/comments/comment145.xml"/>
  <Override ContentType="application/vnd.openxmlformats-officedocument.presentationml.comments+xml" PartName="/ppt/comments/comment102.xml"/>
  <Override ContentType="application/vnd.openxmlformats-officedocument.presentationml.comments+xml" PartName="/ppt/comments/comment10.xml"/>
  <Override ContentType="application/vnd.openxmlformats-officedocument.presentationml.comments+xml" PartName="/ppt/comments/comment96.xml"/>
  <Override ContentType="application/vnd.openxmlformats-officedocument.presentationml.comments+xml" PartName="/ppt/comments/comment36.xml"/>
  <Override ContentType="application/vnd.openxmlformats-officedocument.presentationml.comments+xml" PartName="/ppt/comments/comment137.xml"/>
  <Override ContentType="application/vnd.openxmlformats-officedocument.presentationml.comments+xml" PartName="/ppt/comments/comment162.xml"/>
  <Override ContentType="application/vnd.openxmlformats-officedocument.presentationml.comments+xml" PartName="/ppt/comments/comment45.xml"/>
  <Override ContentType="application/vnd.openxmlformats-officedocument.presentationml.comments+xml" PartName="/ppt/comments/comment70.xml"/>
  <Override ContentType="application/vnd.openxmlformats-officedocument.presentationml.comments+xml" PartName="/ppt/comments/comment8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128.xml"/>
  <Override ContentType="application/vnd.openxmlformats-officedocument.presentationml.comments+xml" PartName="/ppt/comments/comment154.xml"/>
  <Override ContentType="application/vnd.openxmlformats-officedocument.presentationml.comments+xml" PartName="/ppt/comments/comment111.xml"/>
  <Override ContentType="application/vnd.openxmlformats-officedocument.presentationml.comments+xml" PartName="/ppt/comments/comment62.xml"/>
  <Override ContentType="application/vnd.openxmlformats-officedocument.presentationml.comments+xml" PartName="/ppt/comments/comment79.xml"/>
  <Override ContentType="application/vnd.openxmlformats-officedocument.presentationml.comments+xml" PartName="/ppt/comments/comment77.xml"/>
  <Override ContentType="application/vnd.openxmlformats-officedocument.presentationml.comments+xml" PartName="/ppt/comments/comment126.xml"/>
  <Override ContentType="application/vnd.openxmlformats-officedocument.presentationml.comments+xml" PartName="/ppt/comments/comment17.xml"/>
  <Override ContentType="application/vnd.openxmlformats-officedocument.presentationml.comments+xml" PartName="/ppt/comments/comment109.xml"/>
  <Override ContentType="application/vnd.openxmlformats-officedocument.presentationml.comments+xml" PartName="/ppt/comments/comment113.xml"/>
  <Override ContentType="application/vnd.openxmlformats-officedocument.presentationml.comments+xml" PartName="/ppt/comments/comment21.xml"/>
  <Override ContentType="application/vnd.openxmlformats-officedocument.presentationml.comments+xml" PartName="/ppt/comments/comment34.xml"/>
  <Override ContentType="application/vnd.openxmlformats-officedocument.presentationml.comments+xml" PartName="/ppt/comments/comment139.xml"/>
  <Override ContentType="application/vnd.openxmlformats-officedocument.presentationml.comments+xml" PartName="/ppt/comments/comment47.xml"/>
  <Override ContentType="application/vnd.openxmlformats-officedocument.presentationml.comments+xml" PartName="/ppt/comments/comment160.xml"/>
  <Override ContentType="application/vnd.openxmlformats-officedocument.presentationml.comments+xml" PartName="/ppt/comments/comment100.xml"/>
  <Override ContentType="application/vnd.openxmlformats-officedocument.presentationml.comments+xml" PartName="/ppt/comments/comment156.xml"/>
  <Override ContentType="application/vnd.openxmlformats-officedocument.presentationml.comments+xml" PartName="/ppt/comments/comment143.xml"/>
  <Override ContentType="application/vnd.openxmlformats-officedocument.presentationml.comments+xml" PartName="/ppt/comments/comment130.xml"/>
  <Override ContentType="application/vnd.openxmlformats-officedocument.presentationml.comments+xml" PartName="/ppt/comments/comment4.xml"/>
  <Override ContentType="application/vnd.openxmlformats-officedocument.presentationml.comments+xml" PartName="/ppt/comments/comment81.xml"/>
  <Override ContentType="application/vnd.openxmlformats-officedocument.presentationml.comments+xml" PartName="/ppt/comments/comment64.xml"/>
  <Override ContentType="application/vnd.openxmlformats-officedocument.presentationml.comments+xml" PartName="/ppt/comments/comment94.xml"/>
  <Override ContentType="application/vnd.openxmlformats-officedocument.presentationml.comments+xml" PartName="/ppt/comments/comment51.xml"/>
  <Override ContentType="application/vnd.openxmlformats-officedocument.presentationml.comments+xml" PartName="/ppt/comments/comment1.xml"/>
  <Override ContentType="application/vnd.openxmlformats-officedocument.presentationml.comments+xml" PartName="/ppt/comments/comment83.xml"/>
  <Override ContentType="application/vnd.openxmlformats-officedocument.presentationml.comments+xml" PartName="/ppt/comments/comment115.xml"/>
  <Override ContentType="application/vnd.openxmlformats-officedocument.presentationml.comments+xml" PartName="/ppt/comments/comment123.xml"/>
  <Override ContentType="application/vnd.openxmlformats-officedocument.presentationml.comments+xml" PartName="/ppt/comments/comment32.xml"/>
  <Override ContentType="application/vnd.openxmlformats-officedocument.presentationml.comments+xml" PartName="/ppt/comments/comment24.xml"/>
  <Override ContentType="application/vnd.openxmlformats-officedocument.presentationml.comments+xml" PartName="/ppt/comments/comment141.xml"/>
  <Override ContentType="application/vnd.openxmlformats-officedocument.presentationml.comments+xml" PartName="/ppt/comments/comment91.xml"/>
  <Override ContentType="application/vnd.openxmlformats-officedocument.presentationml.comments+xml" PartName="/ppt/comments/comment67.xml"/>
  <Override ContentType="application/vnd.openxmlformats-officedocument.presentationml.comments+xml" PartName="/ppt/comments/comment158.xml"/>
  <Override ContentType="application/vnd.openxmlformats-officedocument.presentationml.comments+xml" PartName="/ppt/comments/comment65.xml"/>
  <Override ContentType="application/vnd.openxmlformats-officedocument.presentationml.comments+xml" PartName="/ppt/comments/comment133.xml"/>
  <Override ContentType="application/vnd.openxmlformats-officedocument.presentationml.comments+xml" PartName="/ppt/comments/comment22.xml"/>
  <Override ContentType="application/vnd.openxmlformats-officedocument.presentationml.comments+xml" PartName="/ppt/comments/comment125.xml"/>
  <Override ContentType="application/vnd.openxmlformats-officedocument.presentationml.comments+xml" PartName="/ppt/comments/comment49.xml"/>
  <Override ContentType="application/vnd.openxmlformats-officedocument.presentationml.comments+xml" PartName="/ppt/comments/comment75.xml"/>
  <Override ContentType="application/vnd.openxmlformats-officedocument.presentationml.comments+xml" PartName="/ppt/comments/comment57.xml"/>
  <Override ContentType="application/vnd.openxmlformats-officedocument.presentationml.comments+xml" PartName="/ppt/comments/comment40.xml"/>
  <Override ContentType="application/vnd.openxmlformats-officedocument.presentationml.comments+xml" PartName="/ppt/comments/comment107.xml"/>
  <Override ContentType="application/vnd.openxmlformats-officedocument.presentationml.comments+xml" PartName="/ppt/comments/comment14.xml"/>
  <Override ContentType="application/vnd.openxmlformats-officedocument.presentationml.comments+xml" PartName="/ppt/comments/comment121.xml"/>
  <Override ContentType="application/vnd.openxmlformats-officedocument.presentationml.comments+xml" PartName="/ppt/comments/comment151.xml"/>
  <Override ContentType="application/vnd.openxmlformats-officedocument.presentationml.comments+xml" PartName="/ppt/comments/comment42.xml"/>
  <Override ContentType="application/vnd.openxmlformats-officedocument.presentationml.comments+xml" PartName="/ppt/comments/comment8.xml"/>
  <Override ContentType="application/vnd.openxmlformats-officedocument.presentationml.comments+xml" PartName="/ppt/comments/comment85.xml"/>
  <Override ContentType="application/vnd.openxmlformats-officedocument.presentationml.comments+xml" PartName="/ppt/comments/comment164.xml"/>
  <Override ContentType="application/vnd.openxmlformats-officedocument.presentationml.comments+xml" PartName="/ppt/comments/comment117.xml"/>
  <Override ContentType="application/vnd.openxmlformats-officedocument.presentationml.comments+xml" PartName="/ppt/comments/comment39.xml"/>
  <Override ContentType="application/vnd.openxmlformats-officedocument.presentationml.comments+xml" PartName="/ppt/comments/comment69.xml"/>
  <Override ContentType="application/vnd.openxmlformats-officedocument.presentationml.comments+xml" PartName="/ppt/comments/comment26.xml"/>
  <Override ContentType="application/vnd.openxmlformats-officedocument.presentationml.comments+xml" PartName="/ppt/comments/comment60.xml"/>
  <Override ContentType="application/vnd.openxmlformats-officedocument.presentationml.comments+xml" PartName="/ppt/comments/comment73.xml"/>
  <Override ContentType="application/vnd.openxmlformats-officedocument.presentationml.comments+xml" PartName="/ppt/comments/comment30.xml"/>
  <Override ContentType="application/vnd.openxmlformats-officedocument.presentationml.comments+xml" PartName="/ppt/comments/comment105.xml"/>
  <Override ContentType="application/vnd.openxmlformats-officedocument.presentationml.comments+xml" PartName="/ppt/comments/comment98.xml"/>
  <Override ContentType="application/vnd.openxmlformats-officedocument.presentationml.comments+xml" PartName="/ppt/comments/comment166.xml"/>
  <Override ContentType="application/vnd.openxmlformats-officedocument.presentationml.comments+xml" PartName="/ppt/comments/comment135.xml"/>
  <Override ContentType="application/vnd.openxmlformats-officedocument.presentationml.comments+xml" PartName="/ppt/comments/comment148.xml"/>
  <Override ContentType="application/vnd.openxmlformats-officedocument.presentationml.comments+xml" PartName="/ppt/comments/comment12.xml"/>
  <Override ContentType="application/vnd.openxmlformats-officedocument.presentationml.comments+xml" PartName="/ppt/comments/comment55.xml"/>
  <Override ContentType="application/vnd.openxmlformats-officedocument.presentationml.comments+xml" PartName="/ppt/comments/comment61.xml"/>
  <Override ContentType="application/vnd.openxmlformats-officedocument.presentationml.comments+xml" PartName="/ppt/comments/comment153.xml"/>
  <Override ContentType="application/vnd.openxmlformats-officedocument.presentationml.comments+xml" PartName="/ppt/comments/comment110.xml"/>
  <Override ContentType="application/vnd.openxmlformats-officedocument.presentationml.comments+xml" PartName="/ppt/comments/comment136.xml"/>
  <Override ContentType="application/vnd.openxmlformats-officedocument.presentationml.comments+xml" PartName="/ppt/comments/comment37.xml"/>
  <Override ContentType="application/vnd.openxmlformats-officedocument.presentationml.comments+xml" PartName="/ppt/comments/comment54.xml"/>
  <Override ContentType="application/vnd.openxmlformats-officedocument.presentationml.comments+xml" PartName="/ppt/comments/comment52.xml"/>
  <Override ContentType="application/vnd.openxmlformats-officedocument.presentationml.comments+xml" PartName="/ppt/comments/comment119.xml"/>
  <Override ContentType="application/vnd.openxmlformats-officedocument.presentationml.comments+xml" PartName="/ppt/comments/comment35.xml"/>
  <Override ContentType="application/vnd.openxmlformats-officedocument.presentationml.comments+xml" PartName="/ppt/comments/comment78.xml"/>
  <Override ContentType="application/vnd.openxmlformats-officedocument.presentationml.comments+xml" PartName="/ppt/comments/comment120.xml"/>
  <Override ContentType="application/vnd.openxmlformats-officedocument.presentationml.comments+xml" PartName="/ppt/comments/comment97.xml"/>
  <Override ContentType="application/vnd.openxmlformats-officedocument.presentationml.comments+xml" PartName="/ppt/comments/comment71.xml"/>
  <Override ContentType="application/vnd.openxmlformats-officedocument.presentationml.comments+xml" PartName="/ppt/comments/comment87.xml"/>
  <Override ContentType="application/vnd.openxmlformats-officedocument.presentationml.comments+xml" PartName="/ppt/comments/comment7.xml"/>
  <Override ContentType="application/vnd.openxmlformats-officedocument.presentationml.comments+xml" PartName="/ppt/comments/comment138.xml"/>
  <Override ContentType="application/vnd.openxmlformats-officedocument.presentationml.comments+xml" PartName="/ppt/comments/comment163.xml"/>
  <Override ContentType="application/vnd.openxmlformats-officedocument.presentationml.comments+xml" PartName="/ppt/comments/comment44.xml"/>
  <Override ContentType="application/vnd.openxmlformats-officedocument.presentationml.comments+xml" PartName="/ppt/comments/comment112.xml"/>
  <Override ContentType="application/vnd.openxmlformats-officedocument.presentationml.comments+xml" PartName="/ppt/comments/comment18.xml"/>
  <Override ContentType="application/vnd.openxmlformats-officedocument.presentationml.comments+xml" PartName="/ppt/comments/comment155.xml"/>
  <Override ContentType="application/vnd.openxmlformats-officedocument.presentationml.comments+xml" PartName="/ppt/comments/comment129.xml"/>
  <Override ContentType="application/vnd.openxmlformats-officedocument.presentationml.comments+xml" PartName="/ppt/comments/comment146.xml"/>
  <Override ContentType="application/vnd.openxmlformats-officedocument.presentationml.comments+xml" PartName="/ppt/comments/comment103.xml"/>
  <Override ContentType="application/vnd.openxmlformats-officedocument.presentationml.comments+xml" PartName="/ppt/comments/comment27.xml"/>
  <Override ContentType="application/vnd.openxmlformats-officedocument.presentationml.comments+xml" PartName="/ppt/comments/comment20.xml"/>
  <Override ContentType="application/vnd.openxmlformats-officedocument.presentationml.comments+xml" PartName="/ppt/comments/comment93.xml"/>
  <Override ContentType="application/vnd.openxmlformats-officedocument.presentationml.comments+xml" PartName="/ppt/comments/comment50.xml"/>
  <Override ContentType="application/vnd.openxmlformats-officedocument.presentationml.comments+xml" PartName="/ppt/comments/comment63.xml"/>
  <Override ContentType="application/vnd.openxmlformats-officedocument.presentationml.comments+xml" PartName="/ppt/comments/comment3.xml"/>
  <Override ContentType="application/vnd.openxmlformats-officedocument.presentationml.comments+xml" PartName="/ppt/comments/comment80.xml"/>
  <Override ContentType="application/vnd.openxmlformats-officedocument.presentationml.comments+xml" PartName="/ppt/comments/comment16.xml"/>
  <Override ContentType="application/vnd.openxmlformats-officedocument.presentationml.comments+xml" PartName="/ppt/comments/comment89.xml"/>
  <Override ContentType="application/vnd.openxmlformats-officedocument.presentationml.comments+xml" PartName="/ppt/comments/comment157.xml"/>
  <Override ContentType="application/vnd.openxmlformats-officedocument.presentationml.comments+xml" PartName="/ppt/comments/comment59.xml"/>
  <Override ContentType="application/vnd.openxmlformats-officedocument.presentationml.comments+xml" PartName="/ppt/comments/comment95.xml"/>
  <Override ContentType="application/vnd.openxmlformats-officedocument.presentationml.comments+xml" PartName="/ppt/comments/comment127.xml"/>
  <Override ContentType="application/vnd.openxmlformats-officedocument.presentationml.comments+xml" PartName="/ppt/comments/comment76.xml"/>
  <Override ContentType="application/vnd.openxmlformats-officedocument.presentationml.comments+xml" PartName="/ppt/comments/comment114.xml"/>
  <Override ContentType="application/vnd.openxmlformats-officedocument.presentationml.comments+xml" PartName="/ppt/comments/comment5.xml"/>
  <Override ContentType="application/vnd.openxmlformats-officedocument.presentationml.comments+xml" PartName="/ppt/comments/comment46.xml"/>
  <Override ContentType="application/vnd.openxmlformats-officedocument.presentationml.comments+xml" PartName="/ppt/comments/comment33.xml"/>
  <Override ContentType="application/vnd.openxmlformats-officedocument.presentationml.comments+xml" PartName="/ppt/comments/comment161.xml"/>
  <Override ContentType="application/vnd.openxmlformats-officedocument.presentationml.comments+xml" PartName="/ppt/comments/comment101.xml"/>
  <Override ContentType="application/vnd.openxmlformats-officedocument.presentationml.comments+xml" PartName="/ppt/comments/comment29.xml"/>
  <Override ContentType="application/vnd.openxmlformats-officedocument.presentationml.comments+xml" PartName="/ppt/comments/comment131.xml"/>
  <Override ContentType="application/vnd.openxmlformats-officedocument.presentationml.comments+xml" PartName="/ppt/comments/comment14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Lst>
  <p:sldSz cy="6858000" cx="12192000"/>
  <p:notesSz cx="6858000" cy="9144000"/>
  <p:embeddedFontLst>
    <p:embeddedFont>
      <p:font typeface="Open Sans"/>
      <p:regular r:id="rId179"/>
      <p:bold r:id="rId180"/>
      <p:italic r:id="rId181"/>
      <p:boldItalic r:id="rId1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3" roundtripDataSignature="AMtx7miBlNvNIUCn5DVEVTE3UOn5xYNfo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60" name="Ingrid Perez trujillo"/>
  <p:cmAuthor clrIdx="1" id="1" initials="" lastIdx="165" name="Solangel Perez"/>
  <p:cmAuthor clrIdx="2" id="2" initials="" lastIdx="44" name="Catalina Tello"/>
  <p:cmAuthor clrIdx="3" id="3" initials="" lastIdx="1" name="Asesorías Virtuales Susurrador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C9AAB4-4943-49DF-9C23-9F9A8DE9D74E}">
  <a:tblStyle styleId="{90C9AAB4-4943-49DF-9C23-9F9A8DE9D74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customschemas.google.com/relationships/presentationmetadata" Target="metadata"/><Relationship Id="rId32" Type="http://schemas.openxmlformats.org/officeDocument/2006/relationships/slide" Target="slides/slide26.xml"/><Relationship Id="rId182" Type="http://schemas.openxmlformats.org/officeDocument/2006/relationships/font" Target="fonts/OpenSans-boldItalic.fntdata"/><Relationship Id="rId35" Type="http://schemas.openxmlformats.org/officeDocument/2006/relationships/slide" Target="slides/slide29.xml"/><Relationship Id="rId181" Type="http://schemas.openxmlformats.org/officeDocument/2006/relationships/font" Target="fonts/OpenSans-italic.fntdata"/><Relationship Id="rId34" Type="http://schemas.openxmlformats.org/officeDocument/2006/relationships/slide" Target="slides/slide28.xml"/><Relationship Id="rId180" Type="http://schemas.openxmlformats.org/officeDocument/2006/relationships/font" Target="fonts/OpenSans-bold.fntdata"/><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font" Target="fonts/OpenSans-regular.fntdata"/><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commentAuthors" Target="commentAuthor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01T01:49:44.332">
    <p:pos x="6000" y="0"/>
    <p:text>Estoy de acuerdo Sol. Y los expertos que reciben?</p:text>
    <p:extLst>
      <p:ext uri="{C676402C-5697-4E1C-873F-D02D1690AC5C}">
        <p15:threadingInfo timeZoneBias="0"/>
      </p:ext>
      <p:ext uri="http://customooxmlschemas.google.com/">
        <go:slidesCustomData xmlns:go="http://customooxmlschemas.google.com/" commentPostId="AAAAKKjQg68"/>
      </p:ext>
    </p:extLst>
  </p:cm>
  <p:cm authorId="1" idx="1" dt="2020-09-01T01:49:44.332">
    <p:pos x="6000" y="0"/>
    <p:text>@ingrid.pereztrujillo@gmail.com Reciben la misma información pero con su nombre, en la siguiente diapositiva te comparto la info.</p:text>
    <p:extLst>
      <p:ext uri="{C676402C-5697-4E1C-873F-D02D1690AC5C}">
        <p15:threadingInfo timeZoneBias="0">
          <p15:parentCm authorId="0" idx="1"/>
        </p15:threadingInfo>
      </p:ext>
      <p:ext uri="http://customooxmlschemas.google.com/">
        <go:slidesCustomData xmlns:go="http://customooxmlschemas.google.com/" commentPostId="AAAAG44Rvbs"/>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0" dt="2020-09-15T01:51:50.871">
    <p:pos x="0" y="0"/>
    <p:text>Estamos diseñando la interna para implementarla el diseño lo entregamos el miércoles 2 de septiembre para revisión.</p:text>
    <p:extLst>
      <p:ext uri="{C676402C-5697-4E1C-873F-D02D1690AC5C}">
        <p15:threadingInfo timeZoneBias="0"/>
      </p:ext>
      <p:ext uri="http://customooxmlschemas.google.com/">
        <go:slidesCustomData xmlns:go="http://customooxmlschemas.google.com/" commentPostId="AAAAKK8gDyc"/>
      </p:ext>
    </p:extLst>
  </p:cm>
  <p:cm authorId="0" idx="6" dt="2020-08-29T22:47:16.612">
    <p:pos x="0" y="0"/>
    <p:text>Super Sol, que buena noticia</p:text>
    <p:extLst>
      <p:ext uri="{C676402C-5697-4E1C-873F-D02D1690AC5C}">
        <p15:threadingInfo timeZoneBias="0">
          <p15:parentCm authorId="1" idx="10"/>
        </p15:threadingInfo>
      </p:ext>
      <p:ext uri="http://customooxmlschemas.google.com/">
        <go:slidesCustomData xmlns:go="http://customooxmlschemas.google.com/" commentPostId="AAAAKKjQg58"/>
      </p:ext>
    </p:extLst>
  </p:cm>
  <p:cm authorId="1" idx="11" dt="2020-09-12T17:30:15.385">
    <p:pos x="0" y="0"/>
    <p:text>hola @ingrid.pereztrujillo@gmail.com ya se encuentra el paso adicional en el sitio</p:text>
    <p:extLst>
      <p:ext uri="{C676402C-5697-4E1C-873F-D02D1690AC5C}">
        <p15:threadingInfo timeZoneBias="0">
          <p15:parentCm authorId="1" idx="10"/>
        </p15:threadingInfo>
      </p:ext>
      <p:ext uri="http://customooxmlschemas.google.com/">
        <go:slidesCustomData xmlns:go="http://customooxmlschemas.google.com/" commentPostId="AAAAKQC9jdQ"/>
      </p:ext>
    </p:extLst>
  </p:cm>
  <p:cm authorId="2" idx="4" dt="2020-09-14T04:25:49.306">
    <p:pos x="0" y="0"/>
    <p:text>@solangelperez@qdata.io  Hola Sol, ahora estaba tratando de hacer una compra pero no me deja proceder a comprar, se queda en el segundo paso, no abre este formato de los datos y por lo tanto no pasa a pasarela de pagos</p:text>
    <p:extLst>
      <p:ext uri="{C676402C-5697-4E1C-873F-D02D1690AC5C}">
        <p15:threadingInfo timeZoneBias="0">
          <p15:parentCm authorId="1" idx="10"/>
        </p15:threadingInfo>
      </p:ext>
      <p:ext uri="http://customooxmlschemas.google.com/">
        <go:slidesCustomData xmlns:go="http://customooxmlschemas.google.com/" commentPostId="AAAAG8ORTEk"/>
      </p:ext>
    </p:extLst>
  </p:cm>
  <p:cm authorId="1" idx="12" dt="2020-09-15T01:51:50.871">
    <p:pos x="0" y="0"/>
    <p:text>@catalina.tello@gmail.com 
 @ingrid.pereztrujillo@susurradores.com Solucionado, el paso de Facturación estaba generando conflicto pero ya funciona correctamente.</p:text>
    <p:extLst>
      <p:ext uri="{C676402C-5697-4E1C-873F-D02D1690AC5C}">
        <p15:threadingInfo timeZoneBias="0">
          <p15:parentCm authorId="1" idx="10"/>
        </p15:threadingInfo>
      </p:ext>
      <p:ext uri="http://customooxmlschemas.google.com/">
        <go:slidesCustomData xmlns:go="http://customooxmlschemas.google.com/" commentPostId="AAAAG8JQQr4"/>
      </p:ext>
    </p:extLst>
  </p:cm>
</p:cmLst>
</file>

<file path=ppt/comments/comment10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15" dt="2020-09-24T19:36:24.595">
    <p:pos x="96" y="96"/>
    <p:text>@ingrid.pereztrujillo@gmail.com @catalina.tello@gmail.com  estas ventanas de error ya se solucionaron en producción
_Assigned to Ingrid Perez trujillo_</p:text>
    <p:extLst>
      <p:ext uri="{C676402C-5697-4E1C-873F-D02D1690AC5C}">
        <p15:threadingInfo timeZoneBias="0"/>
      </p:ext>
      <p:ext uri="http://customooxmlschemas.google.com/">
        <go:slidesCustomData xmlns:go="http://customooxmlschemas.google.com/" commentPostId="AAAAKUT1XMk"/>
      </p:ext>
    </p:extLst>
  </p:cm>
</p:cmLst>
</file>

<file path=ppt/comments/comment10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1" dt="2020-09-25T17:32:58.530">
    <p:pos x="96" y="96"/>
    <p:text>@solangelperez@qdata.io  Sol buenos  días!
El buscador no esta funcionando buen. Aparecen expertos desactivados</p:text>
    <p:extLst>
      <p:ext uri="{C676402C-5697-4E1C-873F-D02D1690AC5C}">
        <p15:threadingInfo timeZoneBias="0"/>
      </p:ext>
      <p:ext uri="http://customooxmlschemas.google.com/">
        <go:slidesCustomData xmlns:go="http://customooxmlschemas.google.com/" commentPostId="AAAAG96kJ1Q"/>
      </p:ext>
    </p:extLst>
  </p:cm>
  <p:cm authorId="1" idx="116" dt="2020-09-25T17:32:58.530">
    <p:pos x="96" y="96"/>
    <p:text>Hola @ingrid.pereztrujillo@gmail.com  por favor borra caché el buscador ya está funcional en producción.</p:text>
    <p:extLst>
      <p:ext uri="{C676402C-5697-4E1C-873F-D02D1690AC5C}">
        <p15:threadingInfo timeZoneBias="0">
          <p15:parentCm authorId="0" idx="101"/>
        </p15:threadingInfo>
      </p:ext>
      <p:ext uri="http://customooxmlschemas.google.com/">
        <go:slidesCustomData xmlns:go="http://customooxmlschemas.google.com/" commentPostId="AAAAKT4HLGw"/>
      </p:ext>
    </p:extLst>
  </p:cm>
</p:cmLst>
</file>

<file path=ppt/comments/comment10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2" dt="2020-09-25T17:31:31.161">
    <p:pos x="96" y="96"/>
    <p:text>@solangelperez@qdata.io solo como user no sería mas fácil que los dos buscadores tengan lupa?
_Reassigned to Solangel Perez_</p:text>
    <p:extLst>
      <p:ext uri="{C676402C-5697-4E1C-873F-D02D1690AC5C}">
        <p15:threadingInfo timeZoneBias="0"/>
      </p:ext>
      <p:ext uri="http://customooxmlschemas.google.com/">
        <go:slidesCustomData xmlns:go="http://customooxmlschemas.google.com/" commentPostId="AAAAKSdcU10"/>
      </p:ext>
    </p:extLst>
  </p:cm>
  <p:cm authorId="1" idx="117" dt="2020-09-25T17:31:31.161">
    <p:pos x="96" y="96"/>
    <p:text>Hola @ingrid.pereztrujillo@gmail.com lo revisamos y la función automática de búsqueda le quita al usuario ese clicck acicional, por favor borra caché el buscador ya está funcional en producción.
_Reassigned to Ingrid Perez trujillo_</p:text>
    <p:extLst>
      <p:ext uri="{C676402C-5697-4E1C-873F-D02D1690AC5C}">
        <p15:threadingInfo timeZoneBias="0">
          <p15:parentCm authorId="0" idx="102"/>
        </p15:threadingInfo>
      </p:ext>
      <p:ext uri="http://customooxmlschemas.google.com/">
        <go:slidesCustomData xmlns:go="http://customooxmlschemas.google.com/" commentPostId="AAAAKT4HLGQ"/>
      </p:ext>
    </p:extLst>
  </p:cm>
</p:cmLst>
</file>

<file path=ppt/comments/comment10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3" dt="2020-09-25T17:31:48.326">
    <p:pos x="451" y="295"/>
    <p:text>@solangelperez@qdata.io Sol si buscas sin poner nada, mira lo que sale en la siguiente
_Reassigned to Solangel Perez_</p:text>
    <p:extLst>
      <p:ext uri="{C676402C-5697-4E1C-873F-D02D1690AC5C}">
        <p15:threadingInfo timeZoneBias="0"/>
      </p:ext>
      <p:ext uri="http://customooxmlschemas.google.com/">
        <go:slidesCustomData xmlns:go="http://customooxmlschemas.google.com/" commentPostId="AAAAKTBW8II"/>
      </p:ext>
    </p:extLst>
  </p:cm>
  <p:cm authorId="1" idx="118" dt="2020-09-25T17:31:48.326">
    <p:pos x="451" y="295"/>
    <p:text>Hola @ingrid.pereztrujillo@gmail.com  por favor borra caché el buscador ya está funcional en producción.
_Reassigned to Ingrid Perez trujillo_</p:text>
    <p:extLst>
      <p:ext uri="{C676402C-5697-4E1C-873F-D02D1690AC5C}">
        <p15:threadingInfo timeZoneBias="0">
          <p15:parentCm authorId="0" idx="103"/>
        </p15:threadingInfo>
      </p:ext>
      <p:ext uri="http://customooxmlschemas.google.com/">
        <go:slidesCustomData xmlns:go="http://customooxmlschemas.google.com/" commentPostId="AAAAKT4HLGY"/>
      </p:ext>
    </p:extLst>
  </p:cm>
</p:cmLst>
</file>

<file path=ppt/comments/comment10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4" dt="2020-09-25T17:32:18.330">
    <p:pos x="912" y="555"/>
    <p:text>@solangelperez@qdata.io  ya los esoty desactivando</p:text>
    <p:extLst>
      <p:ext uri="{C676402C-5697-4E1C-873F-D02D1690AC5C}">
        <p15:threadingInfo timeZoneBias="0"/>
      </p:ext>
      <p:ext uri="http://customooxmlschemas.google.com/">
        <go:slidesCustomData xmlns:go="http://customooxmlschemas.google.com/" commentPostId="AAAAKTBW8Ic"/>
      </p:ext>
    </p:extLst>
  </p:cm>
  <p:cm authorId="0" idx="105" dt="2020-09-24T02:44:23.753">
    <p:pos x="912" y="555"/>
    <p:text>@solangelperez@qdata.io  ya desactive los que no debian verse.
El problema es que sigues bajando y aparecen 100% de los usuarios. Hoy nuestra base de datos es visible.
Mira en la siguiente slide</p:text>
    <p:extLst>
      <p:ext uri="{C676402C-5697-4E1C-873F-D02D1690AC5C}">
        <p15:threadingInfo timeZoneBias="0">
          <p15:parentCm authorId="0" idx="104"/>
        </p15:threadingInfo>
      </p:ext>
      <p:ext uri="http://customooxmlschemas.google.com/">
        <go:slidesCustomData xmlns:go="http://customooxmlschemas.google.com/" commentPostId="AAAAKTBW8Iw"/>
      </p:ext>
    </p:extLst>
  </p:cm>
  <p:cm authorId="1" idx="119" dt="2020-09-25T17:32:18.330">
    <p:pos x="912" y="555"/>
    <p:text>Hola @ingrid.pereztrujillo@gmail.com  por favor borra caché el buscador ya está funcional en producción.</p:text>
    <p:extLst>
      <p:ext uri="{C676402C-5697-4E1C-873F-D02D1690AC5C}">
        <p15:threadingInfo timeZoneBias="0">
          <p15:parentCm authorId="0" idx="104"/>
        </p15:threadingInfo>
      </p:ext>
      <p:ext uri="http://customooxmlschemas.google.com/">
        <go:slidesCustomData xmlns:go="http://customooxmlschemas.google.com/" commentPostId="AAAAKT4HLGk"/>
      </p:ext>
    </p:extLst>
  </p:cm>
</p:cmLst>
</file>

<file path=ppt/comments/comment10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8" dt="2020-09-25T17:32:42.468">
    <p:pos x="266" y="186"/>
    <p:text>@solangelperez@qdata.io , hola Sol, al buscar por ejemplo CATALINA en el buscador, me arroja resultados de USUARIOS y debería solo dejar buscar EXPERTOS, los usuarios no deben aparecer en ninguna búsqueda. Gracias
_Reassigned to Solangel Perez_</p:text>
    <p:extLst>
      <p:ext uri="{C676402C-5697-4E1C-873F-D02D1690AC5C}">
        <p15:threadingInfo timeZoneBias="0"/>
      </p:ext>
      <p:ext uri="http://customooxmlschemas.google.com/">
        <go:slidesCustomData xmlns:go="http://customooxmlschemas.google.com/" commentPostId="AAAAKUE23aY"/>
      </p:ext>
    </p:extLst>
  </p:cm>
  <p:cm authorId="1" idx="120" dt="2020-09-25T17:32:42.468">
    <p:pos x="266" y="186"/>
    <p:text>Hola @ingrid.pereztrujillo@gmail.com  @catalina.tello@gmail.com  por favor borra caché el buscador ya está funcional en producción.
_Reassigned to Ingrid Perez trujillo_</p:text>
    <p:extLst>
      <p:ext uri="{C676402C-5697-4E1C-873F-D02D1690AC5C}">
        <p15:threadingInfo timeZoneBias="0">
          <p15:parentCm authorId="2" idx="28"/>
        </p15:threadingInfo>
      </p:ext>
      <p:ext uri="http://customooxmlschemas.google.com/">
        <go:slidesCustomData xmlns:go="http://customooxmlschemas.google.com/" commentPostId="AAAAKT4HLGs"/>
      </p:ext>
    </p:extLst>
  </p:cm>
</p:cmLst>
</file>

<file path=ppt/comments/comment10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6" dt="2020-09-24T19:39:33.302">
    <p:pos x="96" y="96"/>
    <p:text>@solangelperez@qdata.io  pongo el nombre de este experto  y sale lo que vez en la siguiente slide</p:text>
    <p:extLst>
      <p:ext uri="{C676402C-5697-4E1C-873F-D02D1690AC5C}">
        <p15:threadingInfo timeZoneBias="0"/>
      </p:ext>
      <p:ext uri="http://customooxmlschemas.google.com/">
        <go:slidesCustomData xmlns:go="http://customooxmlschemas.google.com/" commentPostId="AAAAKSdcU3M"/>
      </p:ext>
    </p:extLst>
  </p:cm>
  <p:cm authorId="1" idx="121" dt="2020-09-24T19:39:33.302">
    <p:pos x="96" y="96"/>
    <p:text>@ingrid.pereztrujillo@gmail.com ya aparece en las coincidencias y resultados si no elijes una coincidencia, seguimos verificando otros ajustes pero este caso está cubierto</p:text>
    <p:extLst>
      <p:ext uri="{C676402C-5697-4E1C-873F-D02D1690AC5C}">
        <p15:threadingInfo timeZoneBias="0">
          <p15:parentCm authorId="0" idx="106"/>
        </p15:threadingInfo>
      </p:ext>
      <p:ext uri="http://customooxmlschemas.google.com/">
        <go:slidesCustomData xmlns:go="http://customooxmlschemas.google.com/" commentPostId="AAAAKUT1XM8"/>
      </p:ext>
    </p:extLst>
  </p:cm>
</p:cmLst>
</file>

<file path=ppt/comments/comment10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7" dt="2020-09-24T19:36:46.300">
    <p:pos x="96" y="96"/>
    <p:text>no sale el experto</p:text>
    <p:extLst>
      <p:ext uri="{C676402C-5697-4E1C-873F-D02D1690AC5C}">
        <p15:threadingInfo timeZoneBias="0"/>
      </p:ext>
      <p:ext uri="http://customooxmlschemas.google.com/">
        <go:slidesCustomData xmlns:go="http://customooxmlschemas.google.com/" commentPostId="AAAAKSdcU3U"/>
      </p:ext>
    </p:extLst>
  </p:cm>
  <p:cm authorId="1" idx="122" dt="2020-09-24T19:36:46.300">
    <p:pos x="96" y="96"/>
    <p:text>@ingrid.pereztrujillo@gmail.com @cata.tello@susurradores.com  estas ventanas de error ya se solucionaron en producción</p:text>
    <p:extLst>
      <p:ext uri="{C676402C-5697-4E1C-873F-D02D1690AC5C}">
        <p15:threadingInfo timeZoneBias="0">
          <p15:parentCm authorId="0" idx="107"/>
        </p15:threadingInfo>
      </p:ext>
      <p:ext uri="http://customooxmlschemas.google.com/">
        <go:slidesCustomData xmlns:go="http://customooxmlschemas.google.com/" commentPostId="AAAAKUT1XMo"/>
      </p:ext>
    </p:extLst>
  </p:cm>
</p:cmLst>
</file>

<file path=ppt/comments/comment10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9" dt="2020-09-24T19:37:18.998">
    <p:pos x="96" y="96"/>
    <p:text>@solangelperez@qdata.io Hola Sol, al dar clic en buscar y que no me arroje ningún resultado, me aparece este resultado y luego no me da la opción de seguir buscando, se pierde el menú y la opción de búsqueda
_Reassigned to Solangel Perez_</p:text>
    <p:extLst>
      <p:ext uri="{C676402C-5697-4E1C-873F-D02D1690AC5C}">
        <p15:threadingInfo timeZoneBias="0"/>
      </p:ext>
      <p:ext uri="http://customooxmlschemas.google.com/">
        <go:slidesCustomData xmlns:go="http://customooxmlschemas.google.com/" commentPostId="AAAAJ7Ngpbk"/>
      </p:ext>
    </p:extLst>
  </p:cm>
  <p:cm authorId="1" idx="123" dt="2020-09-24T19:37:18.998">
    <p:pos x="96" y="96"/>
    <p:text>@ingrid.pereztrujillo@gmail.com @catalina.tello@gmail.com   com  estas ventanas de error ya se solucionaron en producción
_Reassigned to Ingrid Perez trujillo_</p:text>
    <p:extLst>
      <p:ext uri="{C676402C-5697-4E1C-873F-D02D1690AC5C}">
        <p15:threadingInfo timeZoneBias="0">
          <p15:parentCm authorId="2" idx="29"/>
        </p15:threadingInfo>
      </p:ext>
      <p:ext uri="http://customooxmlschemas.google.com/">
        <go:slidesCustomData xmlns:go="http://customooxmlschemas.google.com/" commentPostId="AAAAKUT1XMw"/>
      </p:ext>
    </p:extLst>
  </p:cm>
</p:cmLst>
</file>

<file path=ppt/comments/comment10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8" dt="2020-10-01T21:01:16.325">
    <p:pos x="96" y="96"/>
    <p:text>por fa cambiar la direccion de catalina tello a @catalina.tello@susurradores.com</p:text>
    <p:extLst>
      <p:ext uri="{C676402C-5697-4E1C-873F-D02D1690AC5C}">
        <p15:threadingInfo timeZoneBias="0"/>
      </p:ext>
      <p:ext uri="http://customooxmlschemas.google.com/">
        <go:slidesCustomData xmlns:go="http://customooxmlschemas.google.com/" commentPostId="AAAAG9ThlT8"/>
      </p:ext>
    </p:extLst>
  </p:cm>
  <p:cm authorId="1" idx="124" dt="2020-09-21T13:58:51.369">
    <p:pos x="96" y="96"/>
    <p:text>Hola Ingrid, quieres que por siempre las notificaciones les lleguen con copia austedes? porque lo dejé por esta semana como seguro pero la idea es que ustedes no estén copiadas por siempre allí. Me cuenta sy cnfiguramos</p:text>
    <p:extLst>
      <p:ext uri="{C676402C-5697-4E1C-873F-D02D1690AC5C}">
        <p15:threadingInfo timeZoneBias="0">
          <p15:parentCm authorId="0" idx="108"/>
        </p15:threadingInfo>
      </p:ext>
      <p:ext uri="http://customooxmlschemas.google.com/">
        <go:slidesCustomData xmlns:go="http://customooxmlschemas.google.com/" commentPostId="AAAAKSdcU08"/>
      </p:ext>
    </p:extLst>
  </p:cm>
  <p:cm authorId="0" idx="109" dt="2020-09-21T15:07:51.104">
    <p:pos x="96" y="96"/>
    <p:text>@solangelperez@qdata.io  gran pregunta. Creo que las que necesitamos que nos lleguen es las de se ha inscrito un experto, se ha inscrito un usuario, se a creado un servicio para ser aprobado, se ha hecho una compra por paypal, se ha hecho una compra por transferencia. las demas no</p:text>
    <p:extLst>
      <p:ext uri="{C676402C-5697-4E1C-873F-D02D1690AC5C}">
        <p15:threadingInfo timeZoneBias="0">
          <p15:parentCm authorId="0" idx="108"/>
        </p15:threadingInfo>
      </p:ext>
      <p:ext uri="http://customooxmlschemas.google.com/">
        <go:slidesCustomData xmlns:go="http://customooxmlschemas.google.com/" commentPostId="AAAAKSymkxM"/>
      </p:ext>
    </p:extLst>
  </p:cm>
  <p:cm authorId="1" idx="125" dt="2020-10-01T21:01:16.325">
    <p:pos x="96" y="96"/>
    <p:text>Hola @ingrid.pereztrujillo@gmail.com  @catalina.tello@gmail.com esto ya qudó realizado en producción,  las notificaciones dirigen a los dos correos</p:text>
    <p:extLst>
      <p:ext uri="{C676402C-5697-4E1C-873F-D02D1690AC5C}">
        <p15:threadingInfo timeZoneBias="0">
          <p15:parentCm authorId="0" idx="108"/>
        </p15:threadingInfo>
      </p:ext>
      <p:ext uri="http://customooxmlschemas.google.com/">
        <go:slidesCustomData xmlns:go="http://customooxmlschemas.google.com/" commentPostId="AAAAHB2WFoA"/>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09-12T17:30:44.364">
    <p:pos x="96" y="96"/>
    <p:text>cuando creas conferencia debe aparecer tambien el  recuadro de titulo</p:text>
    <p:extLst>
      <p:ext uri="{C676402C-5697-4E1C-873F-D02D1690AC5C}">
        <p15:threadingInfo timeZoneBias="0"/>
      </p:ext>
      <p:ext uri="http://customooxmlschemas.google.com/">
        <go:slidesCustomData xmlns:go="http://customooxmlschemas.google.com/" commentPostId="AAAAG5qa5CA"/>
      </p:ext>
    </p:extLst>
  </p:cm>
  <p:cm authorId="1" idx="13" dt="2020-09-12T17:30:44.364">
    <p:pos x="96" y="96"/>
    <p:text>@ingrid.pereztrujillo@susurradores.com resuelto</p:text>
    <p:extLst>
      <p:ext uri="{C676402C-5697-4E1C-873F-D02D1690AC5C}">
        <p15:threadingInfo timeZoneBias="0">
          <p15:parentCm authorId="0" idx="7"/>
        </p15:threadingInfo>
      </p:ext>
      <p:ext uri="http://customooxmlschemas.google.com/">
        <go:slidesCustomData xmlns:go="http://customooxmlschemas.google.com/" commentPostId="AAAAKQC9jdU"/>
      </p:ext>
    </p:extLst>
  </p:cm>
</p:cmLst>
</file>

<file path=ppt/comments/comment1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0" dt="2020-09-23T16:28:22.879">
    <p:pos x="96" y="96"/>
    <p:text>@solangelperez@qdata.io 
Sol, revisen los espacios en donde se puede escribir.
Si escribes 70 o 20 no graba, se pierde la info.
Hagan la prueba porfa
_Reassigned to Solangel Perez_</p:text>
    <p:extLst>
      <p:ext uri="{C676402C-5697-4E1C-873F-D02D1690AC5C}">
        <p15:threadingInfo timeZoneBias="0"/>
      </p:ext>
      <p:ext uri="http://customooxmlschemas.google.com/">
        <go:slidesCustomData xmlns:go="http://customooxmlschemas.google.com/" commentPostId="AAAAG9iH_yI"/>
      </p:ext>
    </p:extLst>
  </p:cm>
  <p:cm authorId="1" idx="126" dt="2020-09-23T16:17:03.673">
    <p:pos x="96" y="96"/>
    <p:text>Hola @ingrid.pereztrujillo@gmail.com el contados estaba contando las tildes com caracteres adicionales, ya quedó corregido en producción
_Reassigned to Ingrid Perez trujillo_</p:text>
    <p:extLst>
      <p:ext uri="{C676402C-5697-4E1C-873F-D02D1690AC5C}">
        <p15:threadingInfo timeZoneBias="0">
          <p15:parentCm authorId="0" idx="110"/>
        </p15:threadingInfo>
      </p:ext>
      <p:ext uri="http://customooxmlschemas.google.com/">
        <go:slidesCustomData xmlns:go="http://customooxmlschemas.google.com/" commentPostId="AAAAJ7fpkC8"/>
      </p:ext>
    </p:extLst>
  </p:cm>
  <p:cm authorId="0" idx="111" dt="2020-09-23T16:28:22.879">
    <p:pos x="96" y="96"/>
    <p:text>que bueno!!!</p:text>
    <p:extLst>
      <p:ext uri="{C676402C-5697-4E1C-873F-D02D1690AC5C}">
        <p15:threadingInfo timeZoneBias="0">
          <p15:parentCm authorId="0" idx="110"/>
        </p15:threadingInfo>
      </p:ext>
      <p:ext uri="http://customooxmlschemas.google.com/">
        <go:slidesCustomData xmlns:go="http://customooxmlschemas.google.com/" commentPostId="AAAAJ7fpkF4"/>
      </p:ext>
    </p:extLst>
  </p:cm>
</p:cmLst>
</file>

<file path=ppt/comments/comment1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2" dt="2020-09-24T19:49:26.869">
    <p:pos x="96" y="96"/>
    <p:text>@solangelperez@qdata.io siguen apareciendo conferencias de prueba
_Reassigned to Solangel Perez_</p:text>
    <p:extLst>
      <p:ext uri="{C676402C-5697-4E1C-873F-D02D1690AC5C}">
        <p15:threadingInfo timeZoneBias="0"/>
      </p:ext>
      <p:ext uri="http://customooxmlschemas.google.com/">
        <go:slidesCustomData xmlns:go="http://customooxmlschemas.google.com/" commentPostId="AAAAKSdcU1E"/>
      </p:ext>
    </p:extLst>
  </p:cm>
  <p:cm authorId="1" idx="127" dt="2020-09-24T19:49:26.869">
    <p:pos x="96" y="96"/>
    <p:text>@ingrid.pereztrujillo@gmail.com  Según los servicios que eliminaste, estamos actualizados con este tema
_Reassigned to Ingrid Perez trujillo_</p:text>
    <p:extLst>
      <p:ext uri="{C676402C-5697-4E1C-873F-D02D1690AC5C}">
        <p15:threadingInfo timeZoneBias="0">
          <p15:parentCm authorId="0" idx="112"/>
        </p15:threadingInfo>
      </p:ext>
      <p:ext uri="http://customooxmlschemas.google.com/">
        <go:slidesCustomData xmlns:go="http://customooxmlschemas.google.com/" commentPostId="AAAAKUT1XNk"/>
      </p:ext>
    </p:extLst>
  </p:cm>
</p:cmLst>
</file>

<file path=ppt/comments/comment1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3" dt="2020-09-23T18:13:35.974">
    <p:pos x="96" y="96"/>
    <p:text>@solangelperez@qdata.io supongo que esto también es contenido, faltan los enlaces en todo lo de abajo
_Reassigned to Solangel Perez_</p:text>
    <p:extLst>
      <p:ext uri="{C676402C-5697-4E1C-873F-D02D1690AC5C}">
        <p15:threadingInfo timeZoneBias="0"/>
      </p:ext>
      <p:ext uri="http://customooxmlschemas.google.com/">
        <go:slidesCustomData xmlns:go="http://customooxmlschemas.google.com/" commentPostId="AAAAKSdcU1w"/>
      </p:ext>
    </p:extLst>
  </p:cm>
  <p:cm authorId="1" idx="128" dt="2020-09-23T18:13:35.974">
    <p:pos x="96" y="96"/>
    <p:text>@ingrid.pereztrujillo@gmail.com ya logramos reflejar este cambio en producción, ya está resuelto,
_Reassigned to Ingrid Perez trujillo_</p:text>
    <p:extLst>
      <p:ext uri="{C676402C-5697-4E1C-873F-D02D1690AC5C}">
        <p15:threadingInfo timeZoneBias="0">
          <p15:parentCm authorId="0" idx="113"/>
        </p15:threadingInfo>
      </p:ext>
      <p:ext uri="http://customooxmlschemas.google.com/">
        <go:slidesCustomData xmlns:go="http://customooxmlschemas.google.com/" commentPostId="AAAAJ7ZjQ5k"/>
      </p:ext>
    </p:extLst>
  </p:cm>
</p:cmLst>
</file>

<file path=ppt/comments/comment1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4" dt="2020-09-23T02:34:43.287">
    <p:pos x="96" y="96"/>
    <p:text>El link a linkedin no funciona</p:text>
    <p:extLst>
      <p:ext uri="{C676402C-5697-4E1C-873F-D02D1690AC5C}">
        <p15:threadingInfo timeZoneBias="0"/>
      </p:ext>
      <p:ext uri="http://customooxmlschemas.google.com/">
        <go:slidesCustomData xmlns:go="http://customooxmlschemas.google.com/" commentPostId="AAAAKSdcU3w"/>
      </p:ext>
    </p:extLst>
  </p:cm>
  <p:cm authorId="1" idx="129" dt="2020-09-23T02:34:43.287">
    <p:pos x="96" y="96"/>
    <p:text>@ingrid.pereztrujillo@gmail.com ajustado en producción</p:text>
    <p:extLst>
      <p:ext uri="{C676402C-5697-4E1C-873F-D02D1690AC5C}">
        <p15:threadingInfo timeZoneBias="0">
          <p15:parentCm authorId="0" idx="114"/>
        </p15:threadingInfo>
      </p:ext>
      <p:ext uri="http://customooxmlschemas.google.com/">
        <go:slidesCustomData xmlns:go="http://customooxmlschemas.google.com/" commentPostId="AAAAJ7NeBF0"/>
      </p:ext>
    </p:extLst>
  </p:cm>
</p:cmLst>
</file>

<file path=ppt/comments/comment1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5" dt="2020-09-21T15:34:46.317">
    <p:pos x="96" y="96"/>
    <p:text>@solangelperez@qdata.io 
al hacer clic en el tema de whatsapp, pide escribir de nuevo la contraseña-
Es normal?
_Reassigned to Solangel Perez_</p:text>
    <p:extLst>
      <p:ext uri="{C676402C-5697-4E1C-873F-D02D1690AC5C}">
        <p15:threadingInfo timeZoneBias="0"/>
      </p:ext>
      <p:ext uri="http://customooxmlschemas.google.com/">
        <go:slidesCustomData xmlns:go="http://customooxmlschemas.google.com/" commentPostId="AAAAKSdcU4w"/>
      </p:ext>
    </p:extLst>
  </p:cm>
  <p:cm authorId="1" idx="130" dt="2020-09-21T15:27:18.267">
    <p:pos x="96" y="96"/>
    <p:text>Hola @ingrid.pereztrujillo@gmail.com , en la pantalla se ve que la persona volvió a escribir la contraseña, por eso la está pidiendo, si solo cambias el check de whatsApp no te pide poner la contraseñna de nuevo</p:text>
    <p:extLst>
      <p:ext uri="{C676402C-5697-4E1C-873F-D02D1690AC5C}">
        <p15:threadingInfo timeZoneBias="0">
          <p15:parentCm authorId="0" idx="115"/>
        </p15:threadingInfo>
      </p:ext>
      <p:ext uri="http://customooxmlschemas.google.com/">
        <go:slidesCustomData xmlns:go="http://customooxmlschemas.google.com/" commentPostId="AAAAKSymk1E"/>
      </p:ext>
    </p:extLst>
  </p:cm>
  <p:cm authorId="0" idx="116" dt="2020-09-21T15:34:46.317">
    <p:pos x="96" y="96"/>
    <p:text>@solangelperez@qdata.io  entendido</p:text>
    <p:extLst>
      <p:ext uri="{C676402C-5697-4E1C-873F-D02D1690AC5C}">
        <p15:threadingInfo timeZoneBias="0">
          <p15:parentCm authorId="0" idx="115"/>
        </p15:threadingInfo>
      </p:ext>
      <p:ext uri="http://customooxmlschemas.google.com/">
        <go:slidesCustomData xmlns:go="http://customooxmlschemas.google.com/" commentPostId="AAAAKSymk3g"/>
      </p:ext>
    </p:extLst>
  </p:cm>
</p:cmLst>
</file>

<file path=ppt/comments/comment1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7" dt="2020-10-03T22:07:03.380">
    <p:pos x="96" y="96"/>
    <p:text>hola @solangelperez@qdata.io probamos whastapp y funciona.
Pregunta. yo como experto contesto 2 horas después. El usuario recibe una notificación? o como sabe que yo le contesté?
_Reassigned to Solangel Perez_</p:text>
    <p:extLst>
      <p:ext uri="{C676402C-5697-4E1C-873F-D02D1690AC5C}">
        <p15:threadingInfo timeZoneBias="0"/>
      </p:ext>
      <p:ext uri="http://customooxmlschemas.google.com/">
        <go:slidesCustomData xmlns:go="http://customooxmlschemas.google.com/" commentPostId="AAAAKS-AVQo"/>
      </p:ext>
    </p:extLst>
  </p:cm>
  <p:cm authorId="1" idx="131" dt="2020-09-21T22:25:45.222">
    <p:pos x="96" y="96"/>
    <p:text>Hola @ingrid.pereztrujillo@gmail.com el usuario final no recibe notificaciones a su whatsapp el al cance contempla el contacto por Whatsapp solo para el experto, podríaos en una segunda fase dejar notificaciones por correo o whtasapp y estimar ese desarrollo adicional
_Reassigned to Ingrid Perez trujillo_</p:text>
    <p:extLst>
      <p:ext uri="{C676402C-5697-4E1C-873F-D02D1690AC5C}">
        <p15:threadingInfo timeZoneBias="0">
          <p15:parentCm authorId="0" idx="117"/>
        </p15:threadingInfo>
      </p:ext>
      <p:ext uri="http://customooxmlschemas.google.com/">
        <go:slidesCustomData xmlns:go="http://customooxmlschemas.google.com/" commentPostId="AAAAKS-AVZY"/>
      </p:ext>
    </p:extLst>
  </p:cm>
  <p:cm authorId="0" idx="118" dt="2020-09-21T22:47:29.671">
    <p:pos x="96" y="96"/>
    <p:text>Pero Sol, como sabe el usuario que el experto le contestó?</p:text>
    <p:extLst>
      <p:ext uri="{C676402C-5697-4E1C-873F-D02D1690AC5C}">
        <p15:threadingInfo timeZoneBias="0">
          <p15:parentCm authorId="0" idx="117"/>
        </p15:threadingInfo>
      </p:ext>
      <p:ext uri="http://customooxmlschemas.google.com/">
        <go:slidesCustomData xmlns:go="http://customooxmlschemas.google.com/" commentPostId="AAAAKS-GxZY"/>
      </p:ext>
    </p:extLst>
  </p:cm>
  <p:cm authorId="1" idx="132" dt="2020-09-21T22:57:24.699">
    <p:pos x="96" y="96"/>
    <p:text>Hola @ingrid.pereztrujillo@gmail.com  si eso el desarrollo ya lo tiene, el mensaje aparece con un punto y los mensages nuevos aparecen en naranja para identificarlos</p:text>
    <p:extLst>
      <p:ext uri="{C676402C-5697-4E1C-873F-D02D1690AC5C}">
        <p15:threadingInfo timeZoneBias="0">
          <p15:parentCm authorId="0" idx="117"/>
        </p15:threadingInfo>
      </p:ext>
      <p:ext uri="http://customooxmlschemas.google.com/">
        <go:slidesCustomData xmlns:go="http://customooxmlschemas.google.com/" commentPostId="AAAAKS-Gxas"/>
      </p:ext>
    </p:extLst>
  </p:cm>
  <p:cm authorId="0" idx="119" dt="2020-09-22T02:43:46.510">
    <p:pos x="96" y="96"/>
    <p:text>el tema es que si el usuario no sabe que el experto le contestó, no sirve de nada ....</p:text>
    <p:extLst>
      <p:ext uri="{C676402C-5697-4E1C-873F-D02D1690AC5C}">
        <p15:threadingInfo timeZoneBias="0">
          <p15:parentCm authorId="0" idx="117"/>
        </p15:threadingInfo>
      </p:ext>
      <p:ext uri="http://customooxmlschemas.google.com/">
        <go:slidesCustomData xmlns:go="http://customooxmlschemas.google.com/" commentPostId="AAAAKTJwfaQ"/>
      </p:ext>
    </p:extLst>
  </p:cm>
  <p:cm authorId="1" idx="133" dt="2020-09-24T19:55:55.308">
    <p:pos x="96" y="96"/>
    <p:text>Hola @ingrid.pereztrujillo@susurradores.com ya revisamos el tema con el arquitecto y también podemos hacerlo desde what's app, me demoro 2 días en esto
_Reassigned to Ingrid Perez Trujillo_</p:text>
    <p:extLst>
      <p:ext uri="{C676402C-5697-4E1C-873F-D02D1690AC5C}">
        <p15:threadingInfo timeZoneBias="0">
          <p15:parentCm authorId="0" idx="117"/>
        </p15:threadingInfo>
      </p:ext>
      <p:ext uri="http://customooxmlschemas.google.com/">
        <go:slidesCustomData xmlns:go="http://customooxmlschemas.google.com/" commentPostId="AAAAKUT1XOI"/>
      </p:ext>
    </p:extLst>
  </p:cm>
  <p:cm authorId="1" idx="134" dt="2020-10-03T22:07:03.380">
    <p:pos x="96" y="96"/>
    <p:text>@ingrid.pereztrujillo@gmail.com ajustado en producción</p:text>
    <p:extLst>
      <p:ext uri="{C676402C-5697-4E1C-873F-D02D1690AC5C}">
        <p15:threadingInfo timeZoneBias="0">
          <p15:parentCm authorId="0" idx="117"/>
        </p15:threadingInfo>
      </p:ext>
      <p:ext uri="http://customooxmlschemas.google.com/">
        <go:slidesCustomData xmlns:go="http://customooxmlschemas.google.com/" commentPostId="AAAAKb9RP68"/>
      </p:ext>
    </p:extLst>
  </p:cm>
</p:cmLst>
</file>

<file path=ppt/comments/comment1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0" dt="2020-10-01T21:02:54.828">
    <p:pos x="6000" y="0"/>
    <p:text>@solangelperez@qdata.io todavia no podemos borrar users
_Reassigned to Solangel Perez_</p:text>
    <p:extLst>
      <p:ext uri="{C676402C-5697-4E1C-873F-D02D1690AC5C}">
        <p15:threadingInfo timeZoneBias="0"/>
      </p:ext>
      <p:ext uri="http://customooxmlschemas.google.com/">
        <go:slidesCustomData xmlns:go="http://customooxmlschemas.google.com/" commentPostId="AAAAKSdcU-Q"/>
      </p:ext>
    </p:extLst>
  </p:cm>
  <p:cm authorId="1" idx="135" dt="2020-10-01T21:02:54.828">
    <p:pos x="6000" y="0"/>
    <p:text>Hola @ingrid.pereztrujillo@gmail.com esto está ajustado en producción</p:text>
    <p:extLst>
      <p:ext uri="{C676402C-5697-4E1C-873F-D02D1690AC5C}">
        <p15:threadingInfo timeZoneBias="0">
          <p15:parentCm authorId="0" idx="120"/>
        </p15:threadingInfo>
      </p:ext>
      <p:ext uri="http://customooxmlschemas.google.com/">
        <go:slidesCustomData xmlns:go="http://customooxmlschemas.google.com/" commentPostId="AAAAHB2WFow"/>
      </p:ext>
    </p:extLst>
  </p:cm>
</p:cmLst>
</file>

<file path=ppt/comments/comment1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1" dt="2020-09-23T02:35:24.425">
    <p:pos x="96" y="96"/>
    <p:text>@solangelperez@qdata.io Sol acaba de llegar esto. Es una prueba o es real?
_Reassigned to Solangel Perez_</p:text>
    <p:extLst>
      <p:ext uri="{C676402C-5697-4E1C-873F-D02D1690AC5C}">
        <p15:threadingInfo timeZoneBias="0"/>
      </p:ext>
      <p:ext uri="http://customooxmlschemas.google.com/">
        <go:slidesCustomData xmlns:go="http://customooxmlschemas.google.com/" commentPostId="AAAAKSymk3o"/>
      </p:ext>
    </p:extLst>
  </p:cm>
  <p:cm authorId="1" idx="136" dt="2020-09-21T15:42:44.387">
    <p:pos x="96" y="96"/>
    <p:text>@ingrid.pereztrujillo@gmail.com   la persona se registró en producción
_Reassigned to Ingrid Perez trujillo_</p:text>
    <p:extLst>
      <p:ext uri="{C676402C-5697-4E1C-873F-D02D1690AC5C}">
        <p15:threadingInfo timeZoneBias="0">
          <p15:parentCm authorId="0" idx="121"/>
        </p15:threadingInfo>
      </p:ext>
      <p:ext uri="http://customooxmlschemas.google.com/">
        <go:slidesCustomData xmlns:go="http://customooxmlschemas.google.com/" commentPostId="AAAAKSymk5Y"/>
      </p:ext>
    </p:extLst>
  </p:cm>
  <p:cm authorId="0" idx="122" dt="2020-09-21T15:49:05.553">
    <p:pos x="96" y="96"/>
    <p:text>jajaja, no entendi. @solangelperez@qdata.io eso quiere decir que es alguien de quadi o es un experto de verdad?
_Reassigned to Solangel Perez_</p:text>
    <p:extLst>
      <p:ext uri="{C676402C-5697-4E1C-873F-D02D1690AC5C}">
        <p15:threadingInfo timeZoneBias="0">
          <p15:parentCm authorId="0" idx="121"/>
        </p15:threadingInfo>
      </p:ext>
      <p:ext uri="http://customooxmlschemas.google.com/">
        <go:slidesCustomData xmlns:go="http://customooxmlschemas.google.com/" commentPostId="AAAAKSymk7k"/>
      </p:ext>
    </p:extLst>
  </p:cm>
  <p:cm authorId="1" idx="137" dt="2020-09-23T02:35:24.425">
    <p:pos x="96" y="96"/>
    <p:text>@ingrid.pereztrujillo@susurradores.com para cerrar el punto, es un experto real. gracias
_Reassigned to Ingrid Perez Trujillo_</p:text>
    <p:extLst>
      <p:ext uri="{C676402C-5697-4E1C-873F-D02D1690AC5C}">
        <p15:threadingInfo timeZoneBias="0">
          <p15:parentCm authorId="0" idx="121"/>
        </p15:threadingInfo>
      </p:ext>
      <p:ext uri="http://customooxmlschemas.google.com/">
        <go:slidesCustomData xmlns:go="http://customooxmlschemas.google.com/" commentPostId="AAAAJ7NeBF8"/>
      </p:ext>
    </p:extLst>
  </p:cm>
</p:cmLst>
</file>

<file path=ppt/comments/comment1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3" dt="2020-09-21T22:48:36.849">
    <p:pos x="96" y="96"/>
    <p:text>Cuando hay mensajes nuevos como  se puede poner mensajes en otro color  o con un puntito?</p:text>
    <p:extLst>
      <p:ext uri="{C676402C-5697-4E1C-873F-D02D1690AC5C}">
        <p15:threadingInfo timeZoneBias="0"/>
      </p:ext>
      <p:ext uri="http://customooxmlschemas.google.com/">
        <go:slidesCustomData xmlns:go="http://customooxmlschemas.google.com/" commentPostId="AAAAKS-GxZg"/>
      </p:ext>
    </p:extLst>
  </p:cm>
</p:cmLst>
</file>

<file path=ppt/comments/comment1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4" dt="2020-09-23T02:35:53.565">
    <p:pos x="6000" y="0"/>
    <p:text>@solangelperez@qdata.io  Sol te paso los puntos de "cómo funciona para usuarios"
_Reassigned to Solangel Perez_</p:text>
    <p:extLst>
      <p:ext uri="{C676402C-5697-4E1C-873F-D02D1690AC5C}">
        <p15:threadingInfo timeZoneBias="0"/>
      </p:ext>
      <p:ext uri="http://customooxmlschemas.google.com/">
        <go:slidesCustomData xmlns:go="http://customooxmlschemas.google.com/" commentPostId="AAAAKTJwfag"/>
      </p:ext>
    </p:extLst>
  </p:cm>
  <p:cm authorId="1" idx="138" dt="2020-09-23T02:35:53.565">
    <p:pos x="6000" y="0"/>
    <p:text>@ingrid.pereztrujillo@gmail.com ajustado en producción en desktop y mobile
_Reassigned to Ingrid Perez trujillo_</p:text>
    <p:extLst>
      <p:ext uri="{C676402C-5697-4E1C-873F-D02D1690AC5C}">
        <p15:threadingInfo timeZoneBias="0">
          <p15:parentCm authorId="0" idx="124"/>
        </p15:threadingInfo>
      </p:ext>
      <p:ext uri="http://customooxmlschemas.google.com/">
        <go:slidesCustomData xmlns:go="http://customooxmlschemas.google.com/" commentPostId="AAAAJ7NeBGA"/>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09-12T17:31:04.184">
    <p:pos x="96" y="96"/>
    <p:text>mira esto.el experto nicolas del castillo propone este servicio de 1 hora. Mira como lo veo yo en el CMS</p:text>
    <p:extLst>
      <p:ext uri="{C676402C-5697-4E1C-873F-D02D1690AC5C}">
        <p15:threadingInfo timeZoneBias="0"/>
      </p:ext>
      <p:ext uri="http://customooxmlschemas.google.com/">
        <go:slidesCustomData xmlns:go="http://customooxmlschemas.google.com/" commentPostId="AAAAG5mdsiE"/>
      </p:ext>
    </p:extLst>
  </p:cm>
  <p:cm authorId="1" idx="14" dt="2020-09-12T17:31:04.184">
    <p:pos x="96" y="96"/>
    <p:text>@ingrid.pereztrujillo@gmail.com  resuelto</p:text>
    <p:extLst>
      <p:ext uri="{C676402C-5697-4E1C-873F-D02D1690AC5C}">
        <p15:threadingInfo timeZoneBias="0">
          <p15:parentCm authorId="0" idx="8"/>
        </p15:threadingInfo>
      </p:ext>
      <p:ext uri="http://customooxmlschemas.google.com/">
        <go:slidesCustomData xmlns:go="http://customooxmlschemas.google.com/" commentPostId="AAAAKQC9jdY"/>
      </p:ext>
    </p:extLst>
  </p:cm>
</p:cmLst>
</file>

<file path=ppt/comments/comment1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0" dt="2020-09-23T02:37:04.882">
    <p:pos x="96" y="96"/>
    <p:text>@solangelperez@qdata.io  Hola Sol, para el caso el icono de Linkedin, aparece el icono así no haya link al perfil en linkedin. Para este caso necesitamos que aparezca el icono solo cuando de verdad haya una URL que lo direccione, de resto no debería haber icono, pues queda como si si tuviera pero como si no funcionara
_Reassigned to Solangel Perez_</p:text>
    <p:extLst>
      <p:ext uri="{C676402C-5697-4E1C-873F-D02D1690AC5C}">
        <p15:threadingInfo timeZoneBias="0"/>
      </p:ext>
      <p:ext uri="http://customooxmlschemas.google.com/">
        <go:slidesCustomData xmlns:go="http://customooxmlschemas.google.com/" commentPostId="AAAAKTMYf0k"/>
      </p:ext>
    </p:extLst>
  </p:cm>
  <p:cm authorId="1" idx="139" dt="2020-09-23T02:37:04.882">
    <p:pos x="96" y="96"/>
    <p:text>@catalina.tello@gmail.com ajustado en producción, cuando no hay enlace, no se muestra el icono
_Reassigned to Catalina Tello_</p:text>
    <p:extLst>
      <p:ext uri="{C676402C-5697-4E1C-873F-D02D1690AC5C}">
        <p15:threadingInfo timeZoneBias="0">
          <p15:parentCm authorId="2" idx="30"/>
        </p15:threadingInfo>
      </p:ext>
      <p:ext uri="http://customooxmlschemas.google.com/">
        <go:slidesCustomData xmlns:go="http://customooxmlschemas.google.com/" commentPostId="AAAAJ7NeBGM"/>
      </p:ext>
    </p:extLst>
  </p:cm>
</p:cmLst>
</file>

<file path=ppt/comments/comment1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5" dt="2020-10-01T00:23:58.072">
    <p:pos x="96" y="96"/>
    <p:text>@solangelperez@qdata.io  Sol cuando pongo www.susurradores.com, mira el texto que sale en redes sociales
_Reassigned to Solangel Perez_</p:text>
    <p:extLst>
      <p:ext uri="{C676402C-5697-4E1C-873F-D02D1690AC5C}">
        <p15:threadingInfo timeZoneBias="0"/>
      </p:ext>
      <p:ext uri="http://customooxmlschemas.google.com/">
        <go:slidesCustomData xmlns:go="http://customooxmlschemas.google.com/" commentPostId="AAAAJ7NeBHY"/>
      </p:ext>
    </p:extLst>
  </p:cm>
  <p:cm authorId="0" idx="126" dt="2020-10-01T00:23:58.072">
    <p:pos x="96" y="96"/>
    <p:text>@solangelperez@qdata.io  a las 7.23 sigue exactamente igual</p:text>
    <p:extLst>
      <p:ext uri="{C676402C-5697-4E1C-873F-D02D1690AC5C}">
        <p15:threadingInfo timeZoneBias="0">
          <p15:parentCm authorId="0" idx="125"/>
        </p15:threadingInfo>
      </p:ext>
      <p:ext uri="http://customooxmlschemas.google.com/">
        <go:slidesCustomData xmlns:go="http://customooxmlschemas.google.com/" commentPostId="AAAAHBquHZc"/>
      </p:ext>
    </p:extLst>
  </p:cm>
</p:cmLst>
</file>

<file path=ppt/comments/comment1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1" dt="2020-09-24T02:16:19.051">
    <p:pos x="96" y="96"/>
    <p:text>@solangelperez@qdata.io Hola Sol, al buscar un usuario en los servicios no me aparece, pareciera que la búsqueda solo aplicara para esos expertos que aparecen en esa vista, pero no los de toda la base que están en el resto de las hojas. Podrías por favor ajustar esto para que al buscar busque en toda la base? Gracias
_Reassigned to Solangel Perez_</p:text>
    <p:extLst>
      <p:ext uri="{C676402C-5697-4E1C-873F-D02D1690AC5C}">
        <p15:threadingInfo timeZoneBias="0"/>
      </p:ext>
      <p:ext uri="http://customooxmlschemas.google.com/">
        <go:slidesCustomData xmlns:go="http://customooxmlschemas.google.com/" commentPostId="AAAAKUCb9iI"/>
      </p:ext>
    </p:extLst>
  </p:cm>
  <p:cm authorId="1" idx="140" dt="2020-09-23T19:10:18.219">
    <p:pos x="96" y="96"/>
    <p:text>Hola @catalina.tello@gmail.com @ingrid.pereztrujillo@gmail.com este ajuste lo reportó iingrid más arriba y ya está en despliegue. más arriba les confirmo apenas esté
_Reassigned to Catalina Tello_</p:text>
    <p:extLst>
      <p:ext uri="{C676402C-5697-4E1C-873F-D02D1690AC5C}">
        <p15:threadingInfo timeZoneBias="0">
          <p15:parentCm authorId="2" idx="31"/>
        </p15:threadingInfo>
      </p:ext>
      <p:ext uri="http://customooxmlschemas.google.com/">
        <go:slidesCustomData xmlns:go="http://customooxmlschemas.google.com/" commentPostId="AAAAKUCb9ks"/>
      </p:ext>
    </p:extLst>
  </p:cm>
  <p:cm authorId="2" idx="32" dt="2020-09-24T02:16:19.051">
    <p:pos x="96" y="96"/>
    <p:text>Muchas gracias Sol @solangelperez@qdata.io</p:text>
    <p:extLst>
      <p:ext uri="{C676402C-5697-4E1C-873F-D02D1690AC5C}">
        <p15:threadingInfo timeZoneBias="0">
          <p15:parentCm authorId="2" idx="31"/>
        </p15:threadingInfo>
      </p:ext>
      <p:ext uri="http://customooxmlschemas.google.com/">
        <go:slidesCustomData xmlns:go="http://customooxmlschemas.google.com/" commentPostId="AAAAKTBW8HI"/>
      </p:ext>
    </p:extLst>
  </p:cm>
</p:cmLst>
</file>

<file path=ppt/comments/comment1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7" dt="2020-09-24T20:09:37.776">
    <p:pos x="370" y="250"/>
    <p:text>@solangelperez@qdata.io Sol, todavia no se pueden borrar los expertos
_Reassigned to Solangel Perez_</p:text>
    <p:extLst>
      <p:ext uri="{C676402C-5697-4E1C-873F-D02D1690AC5C}">
        <p15:threadingInfo timeZoneBias="0"/>
      </p:ext>
      <p:ext uri="http://customooxmlschemas.google.com/">
        <go:slidesCustomData xmlns:go="http://customooxmlschemas.google.com/" commentPostId="AAAAKTBW8Gg"/>
      </p:ext>
    </p:extLst>
  </p:cm>
  <p:cm authorId="1" idx="141" dt="2020-09-24T20:09:37.776">
    <p:pos x="370" y="250"/>
    <p:text>@ingrid.pereztrujillo@gmail.com lo resolveremos en el slide 118</p:text>
    <p:extLst>
      <p:ext uri="{C676402C-5697-4E1C-873F-D02D1690AC5C}">
        <p15:threadingInfo timeZoneBias="0">
          <p15:parentCm authorId="0" idx="127"/>
        </p15:threadingInfo>
      </p:ext>
      <p:ext uri="http://customooxmlschemas.google.com/">
        <go:slidesCustomData xmlns:go="http://customooxmlschemas.google.com/" commentPostId="AAAAKUT1XYg"/>
      </p:ext>
    </p:extLst>
  </p:cm>
</p:cmLst>
</file>

<file path=ppt/comments/comment1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8" dt="2020-09-24T02:11:46.393">
    <p:pos x="96" y="96"/>
    <p:text>@solangelperez@qdata.io  y así se estan viendo los detalles
_Assigned to Solangel Perez_</p:text>
    <p:extLst>
      <p:ext uri="{C676402C-5697-4E1C-873F-D02D1690AC5C}">
        <p15:threadingInfo timeZoneBias="0"/>
      </p:ext>
      <p:ext uri="http://customooxmlschemas.google.com/">
        <go:slidesCustomData xmlns:go="http://customooxmlschemas.google.com/" commentPostId="AAAAKTBW8Gs"/>
      </p:ext>
    </p:extLst>
  </p:cm>
</p:cmLst>
</file>

<file path=ppt/comments/comment1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3" dt="2020-09-24T20:40:38.982">
    <p:pos x="96" y="96"/>
    <p:text>@solangelperez@qdata.io  Hola Sol, al ir al producto y al abrirse el calendario del experto me salió esta palabra "comenrario" sobre el CONTACTAME
_Reassigned to Solangel Perez_</p:text>
    <p:extLst>
      <p:ext uri="{C676402C-5697-4E1C-873F-D02D1690AC5C}">
        <p15:threadingInfo timeZoneBias="0"/>
      </p:ext>
      <p:ext uri="http://customooxmlschemas.google.com/">
        <go:slidesCustomData xmlns:go="http://customooxmlschemas.google.com/" commentPostId="AAAAKTBW8HQ"/>
      </p:ext>
    </p:extLst>
  </p:cm>
  <p:cm authorId="1" idx="142" dt="2020-09-24T20:40:38.982">
    <p:pos x="96" y="96"/>
    <p:text>@catalina.tello@gmail.com  ajustado en producción, por favor borrar caché y revisar en incógnito, gracias!
_Reassigned to Catalina Tello_</p:text>
    <p:extLst>
      <p:ext uri="{C676402C-5697-4E1C-873F-D02D1690AC5C}">
        <p15:threadingInfo timeZoneBias="0">
          <p15:parentCm authorId="2" idx="33"/>
        </p15:threadingInfo>
      </p:ext>
      <p:ext uri="http://customooxmlschemas.google.com/">
        <go:slidesCustomData xmlns:go="http://customooxmlschemas.google.com/" commentPostId="AAAAKUhwEgY"/>
      </p:ext>
    </p:extLst>
  </p:cm>
</p:cmLst>
</file>

<file path=ppt/comments/comment1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9" dt="2020-09-24T21:11:53.915">
    <p:pos x="96" y="96"/>
    <p:text>y me acaba de salir esto</p:text>
    <p:extLst>
      <p:ext uri="{C676402C-5697-4E1C-873F-D02D1690AC5C}">
        <p15:threadingInfo timeZoneBias="0"/>
      </p:ext>
      <p:ext uri="http://customooxmlschemas.google.com/">
        <go:slidesCustomData xmlns:go="http://customooxmlschemas.google.com/" commentPostId="AAAAKTBW8JA"/>
      </p:ext>
    </p:extLst>
  </p:cm>
  <p:cm authorId="1" idx="143" dt="2020-09-24T21:11:53.915">
    <p:pos x="96" y="96"/>
    <p:text>hola @ingrid.pereztrujillo@gmail.com este es el mismo error que arrojó el servidor para la caída, nos funciona como soporte de evidencia para hostinger.</p:text>
    <p:extLst>
      <p:ext uri="{C676402C-5697-4E1C-873F-D02D1690AC5C}">
        <p15:threadingInfo timeZoneBias="0">
          <p15:parentCm authorId="0" idx="129"/>
        </p15:threadingInfo>
      </p:ext>
      <p:ext uri="http://customooxmlschemas.google.com/">
        <go:slidesCustomData xmlns:go="http://customooxmlschemas.google.com/" commentPostId="AAAAKUGAvd8"/>
      </p:ext>
    </p:extLst>
  </p:cm>
</p:cmLst>
</file>

<file path=ppt/comments/comment1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4" dt="2020-09-24T21:12:21.723">
    <p:pos x="254" y="180"/>
    <p:text>@solangelperez@qdata.io  Sol, mira el mensaje que me está apareciendo, tanto tratando de hacer log in con mi cuenta como sin hacer log in
_Reassigned to Solangel Perez_</p:text>
    <p:extLst>
      <p:ext uri="{C676402C-5697-4E1C-873F-D02D1690AC5C}">
        <p15:threadingInfo timeZoneBias="0"/>
      </p:ext>
      <p:ext uri="http://customooxmlschemas.google.com/">
        <go:slidesCustomData xmlns:go="http://customooxmlschemas.google.com/" commentPostId="AAAAKTBW8JI"/>
      </p:ext>
    </p:extLst>
  </p:cm>
  <p:cm authorId="1" idx="144" dt="2020-09-24T21:12:21.723">
    <p:pos x="254" y="180"/>
    <p:text>@catalina.tello@gmail.com @ingrid.pereztrujillo@gmail.com este es el mismo error que arrojó el servidor para la caída, nos funciona como soporte de evidencia para hostinger.
_Reassigned to Catalina Tello_</p:text>
    <p:extLst>
      <p:ext uri="{C676402C-5697-4E1C-873F-D02D1690AC5C}">
        <p15:threadingInfo timeZoneBias="0">
          <p15:parentCm authorId="2" idx="34"/>
        </p15:threadingInfo>
      </p:ext>
      <p:ext uri="http://customooxmlschemas.google.com/">
        <go:slidesCustomData xmlns:go="http://customooxmlschemas.google.com/" commentPostId="AAAAKUGAveA"/>
      </p:ext>
    </p:extLst>
  </p:cm>
</p:cmLst>
</file>

<file path=ppt/comments/comment1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5" dt="2020-09-24T21:13:17.648">
    <p:pos x="96" y="96"/>
    <p:text>@solangelperez@qdata.io  este es el otro error que me está apareciendo al tratar de acceder a Susurradores. com
_Reassigned to Solangel Perez_</p:text>
    <p:extLst>
      <p:ext uri="{C676402C-5697-4E1C-873F-D02D1690AC5C}">
        <p15:threadingInfo timeZoneBias="0"/>
      </p:ext>
      <p:ext uri="http://customooxmlschemas.google.com/">
        <go:slidesCustomData xmlns:go="http://customooxmlschemas.google.com/" commentPostId="AAAAKTBW8JQ"/>
      </p:ext>
    </p:extLst>
  </p:cm>
  <p:cm authorId="1" idx="145" dt="2020-09-24T21:13:17.648">
    <p:pos x="96" y="96"/>
    <p:text>hola @catalina.tello@gmail.com los dos errores están relacionados con la caida de límite de peticiones. estamos tramitando respuesta de su proveedor de hosting.
_Reassigned to Catalina Tello_</p:text>
    <p:extLst>
      <p:ext uri="{C676402C-5697-4E1C-873F-D02D1690AC5C}">
        <p15:threadingInfo timeZoneBias="0">
          <p15:parentCm authorId="2" idx="35"/>
        </p15:threadingInfo>
      </p:ext>
      <p:ext uri="http://customooxmlschemas.google.com/">
        <go:slidesCustomData xmlns:go="http://customooxmlschemas.google.com/" commentPostId="AAAAKUGAveM"/>
      </p:ext>
    </p:extLst>
  </p:cm>
</p:cmLst>
</file>

<file path=ppt/comments/comment1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0" dt="2020-09-25T18:27:29.015">
    <p:pos x="96" y="96"/>
    <p:text>@solangelperez@qdata.io  Sol 
en fecha de nacimiento aparece profesion</p:text>
    <p:extLst>
      <p:ext uri="{C676402C-5697-4E1C-873F-D02D1690AC5C}">
        <p15:threadingInfo timeZoneBias="0"/>
      </p:ext>
      <p:ext uri="http://customooxmlschemas.google.com/">
        <go:slidesCustomData xmlns:go="http://customooxmlschemas.google.com/" commentPostId="AAAAKTmOU5Q"/>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09-12T17:31:35.596">
    <p:pos x="96" y="96"/>
    <p:text>la duracion aparece 4 horas-
y si le digo NO aprobado, se queda en Pendiente</p:text>
    <p:extLst>
      <p:ext uri="{C676402C-5697-4E1C-873F-D02D1690AC5C}">
        <p15:threadingInfo timeZoneBias="0"/>
      </p:ext>
      <p:ext uri="http://customooxmlschemas.google.com/">
        <go:slidesCustomData xmlns:go="http://customooxmlschemas.google.com/" commentPostId="AAAAG5mdsiI"/>
      </p:ext>
    </p:extLst>
  </p:cm>
  <p:cm authorId="0" idx="10" dt="2020-09-10T02:39:00.560">
    <p:pos x="96" y="96"/>
    <p:text>ya entendí que toca hacer. toca poner un comentario</p:text>
    <p:extLst>
      <p:ext uri="{C676402C-5697-4E1C-873F-D02D1690AC5C}">
        <p15:threadingInfo timeZoneBias="0">
          <p15:parentCm authorId="0" idx="9"/>
        </p15:threadingInfo>
      </p:ext>
      <p:ext uri="http://customooxmlschemas.google.com/">
        <go:slidesCustomData xmlns:go="http://customooxmlschemas.google.com/" commentPostId="AAAAJ51UgSo"/>
      </p:ext>
    </p:extLst>
  </p:cm>
  <p:cm authorId="1" idx="15" dt="2020-09-12T17:31:35.596">
    <p:pos x="96" y="96"/>
    <p:text>@ingrid.pereztrujillo@gmail.com  resuelto</p:text>
    <p:extLst>
      <p:ext uri="{C676402C-5697-4E1C-873F-D02D1690AC5C}">
        <p15:threadingInfo timeZoneBias="0">
          <p15:parentCm authorId="0" idx="9"/>
        </p15:threadingInfo>
      </p:ext>
      <p:ext uri="http://customooxmlschemas.google.com/">
        <go:slidesCustomData xmlns:go="http://customooxmlschemas.google.com/" commentPostId="AAAAKQC9jdg"/>
      </p:ext>
    </p:extLst>
  </p:cm>
</p:cmLst>
</file>

<file path=ppt/comments/comment1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1" dt="2020-09-25T18:28:41.624">
    <p:pos x="96" y="96"/>
    <p:text>@solangelperez@qdata.io  Sol voy a hacer un cambio en una frase. Dime como lo hago desde admin please
_Assigned to Solangel Perez_</p:text>
    <p:extLst>
      <p:ext uri="{C676402C-5697-4E1C-873F-D02D1690AC5C}">
        <p15:threadingInfo timeZoneBias="0"/>
      </p:ext>
      <p:ext uri="http://customooxmlschemas.google.com/">
        <go:slidesCustomData xmlns:go="http://customooxmlschemas.google.com/" commentPostId="AAAAKTmOU5c"/>
      </p:ext>
    </p:extLst>
  </p:cm>
</p:cmLst>
</file>

<file path=ppt/comments/comment1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2" dt="2020-09-25T19:40:53.376">
    <p:pos x="6000" y="0"/>
    <p:text>Susurradores es la plataforma digital que aporta conocimiento y experiencia al mundo empresarial. 
Queremos que todos los profesionales valoren que el mundo es y ha sido siempre liderado por personas con mucha experiencia, y que apoyarse en ellos apalanca y agrega valor.
Es por esto, que conectamos lo mejor de las generaciones, como son. profesionales con ganas de comerse el mundo con grandes ejecutivos y académicos con décadas de experiencia.
Podrás acceder en Susurradores a Asesorías Virtuales, conferencias, talleres y mentorías con el experto que tú elijas, que aportará a tus objetivos o los de tu empresa.</p:text>
    <p:extLst>
      <p:ext uri="{C676402C-5697-4E1C-873F-D02D1690AC5C}">
        <p15:threadingInfo timeZoneBias="0"/>
      </p:ext>
      <p:ext uri="http://customooxmlschemas.google.com/">
        <go:slidesCustomData xmlns:go="http://customooxmlschemas.google.com/" commentPostId="AAAAG_qwOkA"/>
      </p:ext>
    </p:extLst>
  </p:cm>
</p:cmLst>
</file>

<file path=ppt/comments/comment1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3" dt="2020-09-25T19:41:46.238">
    <p:pos x="96" y="96"/>
    <p:text>Cada uno de nuestros Expertos tiene 36 años de experiencia laboral en promedio, 50% de ellos tiene experiencia laboral internacional, 6 de cada 10 han sido profesores y 8 de cada 10 son líderes reconocidos,
Encuentra al Experto que necesitas escogiendo área, nombre o palabra clave y accede a un mundo de servicios.</p:text>
    <p:extLst>
      <p:ext uri="{C676402C-5697-4E1C-873F-D02D1690AC5C}">
        <p15:threadingInfo timeZoneBias="0"/>
      </p:ext>
      <p:ext uri="http://customooxmlschemas.google.com/">
        <go:slidesCustomData xmlns:go="http://customooxmlschemas.google.com/" commentPostId="AAAAG_qwOkQ"/>
      </p:ext>
    </p:extLst>
  </p:cm>
</p:cmLst>
</file>

<file path=ppt/comments/comment1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4" dt="2020-09-25T19:51:18.315">
    <p:pos x="96" y="96"/>
    <p:text>Somos una plataforma digital que rompe con las barreras generacionales, conectando profesionales activos con líderes empresariales o reconocidos académicos jubilados o cerca de la jubilación. 
Nuestro objetivo es promover desarrollo profesional y empresarial a través de la transferencia de conocimiento y ayudar a construir un mercado laboral más inclusivo y fuerte en donde los logros y el talento primen y podamos abrir la puerta de equidad de edad.</p:text>
    <p:extLst>
      <p:ext uri="{C676402C-5697-4E1C-873F-D02D1690AC5C}">
        <p15:threadingInfo timeZoneBias="0"/>
      </p:ext>
      <p:ext uri="http://customooxmlschemas.google.com/">
        <go:slidesCustomData xmlns:go="http://customooxmlschemas.google.com/" commentPostId="AAAAG_qwOmY"/>
      </p:ext>
    </p:extLst>
  </p:cm>
</p:cmLst>
</file>

<file path=ppt/comments/comment1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5" dt="2020-10-03T22:07:35.140">
    <p:pos x="96" y="96"/>
    <p:text>@solangelperez@qdata.io  Sol se siguen viendo todos naranja en mobile
_Reassigned to Solangel Perez_</p:text>
    <p:extLst>
      <p:ext uri="{C676402C-5697-4E1C-873F-D02D1690AC5C}">
        <p15:threadingInfo timeZoneBias="0"/>
      </p:ext>
      <p:ext uri="http://customooxmlschemas.google.com/">
        <go:slidesCustomData xmlns:go="http://customooxmlschemas.google.com/" commentPostId="AAAAKUD1l2U"/>
      </p:ext>
    </p:extLst>
  </p:cm>
  <p:cm authorId="1" idx="146" dt="2020-10-03T22:07:35.140">
    <p:pos x="96" y="96"/>
    <p:text>@ingrid.pereztrujillo@gmail.com ajustado en producción
_Reassigned to Ingrid Perez trujillo_</p:text>
    <p:extLst>
      <p:ext uri="{C676402C-5697-4E1C-873F-D02D1690AC5C}">
        <p15:threadingInfo timeZoneBias="0">
          <p15:parentCm authorId="0" idx="135"/>
        </p15:threadingInfo>
      </p:ext>
      <p:ext uri="http://customooxmlschemas.google.com/">
        <go:slidesCustomData xmlns:go="http://customooxmlschemas.google.com/" commentPostId="AAAAKb9RP7A"/>
      </p:ext>
    </p:extLst>
  </p:cm>
</p:cmLst>
</file>

<file path=ppt/comments/comment1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6" dt="2020-09-28T01:18:39.817">
    <p:pos x="6000" y="0"/>
    <p:text>@solangelperez@qdata.io  Sol desde la versión mobile si le hacemos clic a -Hablemos , no funciona
_Assigned to Solangel Perez_</p:text>
    <p:extLst>
      <p:ext uri="{C676402C-5697-4E1C-873F-D02D1690AC5C}">
        <p15:threadingInfo timeZoneBias="0"/>
      </p:ext>
      <p:ext uri="http://customooxmlschemas.google.com/">
        <go:slidesCustomData xmlns:go="http://customooxmlschemas.google.com/" commentPostId="AAAAKUD1l2k"/>
      </p:ext>
    </p:extLst>
  </p:cm>
</p:cmLst>
</file>

<file path=ppt/comments/comment1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7" dt="2020-09-28T01:20:43.469">
    <p:pos x="96" y="96"/>
    <p:text>@solangelperez@qdata.io  no se peude agendar desde mobile
_Assigned to Solangel Perez_</p:text>
    <p:extLst>
      <p:ext uri="{C676402C-5697-4E1C-873F-D02D1690AC5C}">
        <p15:threadingInfo timeZoneBias="0"/>
      </p:ext>
      <p:ext uri="http://customooxmlschemas.google.com/">
        <go:slidesCustomData xmlns:go="http://customooxmlschemas.google.com/" commentPostId="AAAAKUD1l3Y"/>
      </p:ext>
    </p:extLst>
  </p:cm>
</p:cmLst>
</file>

<file path=ppt/comments/comment1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8" dt="2020-10-01T21:47:59.180">
    <p:pos x="6000" y="0"/>
    <p:text>Sol necesitamos que agreguen este mensaje debajo de ir a comprar porque recibimos correos de usuarios que no pasaron de ahí porque no saben eso
Al terminar el proceso de compra, te llegará a tu correo un mail con toda la información.
La sesión se llevará a cabo por zoom desde la plataforma de Susurradores y una hora antes de tu sesión tendrás disponible el link en tu calendario de susurradores.
Si lo necesitas podrás reagendar la sesión con 48 horas de antelación.</p:text>
    <p:extLst>
      <p:ext uri="{C676402C-5697-4E1C-873F-D02D1690AC5C}">
        <p15:threadingInfo timeZoneBias="0"/>
      </p:ext>
      <p:ext uri="http://customooxmlschemas.google.com/">
        <go:slidesCustomData xmlns:go="http://customooxmlschemas.google.com/" commentPostId="AAAAKUD1l8Y"/>
      </p:ext>
    </p:extLst>
  </p:cm>
  <p:cm authorId="1" idx="147" dt="2020-10-01T21:47:59.180">
    <p:pos x="6000" y="0"/>
    <p:text>Hola @ingrid.pereztrujillo@gmail.com  esto ha sido ajustado en producción</p:text>
    <p:extLst>
      <p:ext uri="{C676402C-5697-4E1C-873F-D02D1690AC5C}">
        <p15:threadingInfo timeZoneBias="0">
          <p15:parentCm authorId="0" idx="138"/>
        </p15:threadingInfo>
      </p:ext>
      <p:ext uri="http://customooxmlschemas.google.com/">
        <go:slidesCustomData xmlns:go="http://customooxmlschemas.google.com/" commentPostId="AAAAHBworHo"/>
      </p:ext>
    </p:extLst>
  </p:cm>
</p:cmLst>
</file>

<file path=ppt/comments/comment1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9" dt="2020-10-01T23:25:28.541">
    <p:pos x="96" y="96"/>
    <p:text>Sol si intentas eliminar un servicio en el carrito de compra, se bloquea.
Revísenlo por favor</p:text>
    <p:extLst>
      <p:ext uri="{C676402C-5697-4E1C-873F-D02D1690AC5C}">
        <p15:threadingInfo timeZoneBias="0"/>
      </p:ext>
      <p:ext uri="http://customooxmlschemas.google.com/">
        <go:slidesCustomData xmlns:go="http://customooxmlschemas.google.com/" commentPostId="AAAAKUD1l8g"/>
      </p:ext>
    </p:extLst>
  </p:cm>
  <p:cm authorId="1" idx="148" dt="2020-10-01T23:25:28.541">
    <p:pos x="96" y="96"/>
    <p:text>hola @ingrid.pereztrujillo@susurradores.coajustado en producción</p:text>
    <p:extLst>
      <p:ext uri="{C676402C-5697-4E1C-873F-D02D1690AC5C}">
        <p15:threadingInfo timeZoneBias="0">
          <p15:parentCm authorId="0" idx="139"/>
        </p15:threadingInfo>
      </p:ext>
      <p:ext uri="http://customooxmlschemas.google.com/">
        <go:slidesCustomData xmlns:go="http://customooxmlschemas.google.com/" commentPostId="AAAAKbZ2Q68"/>
      </p:ext>
    </p:extLst>
  </p:cm>
</p:cmLst>
</file>

<file path=ppt/comments/comment1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0" dt="2020-09-30T18:16:16.826">
    <p:pos x="6000" y="0"/>
    <p:text>Sol hay alguna forma desde la plataforma de notificar que hemos cambiado términos y condiciones, cuando esto suceda?</p:text>
    <p:extLst>
      <p:ext uri="{C676402C-5697-4E1C-873F-D02D1690AC5C}">
        <p15:threadingInfo timeZoneBias="0"/>
      </p:ext>
      <p:ext uri="http://customooxmlschemas.google.com/">
        <go:slidesCustomData xmlns:go="http://customooxmlschemas.google.com/" commentPostId="AAAAKUD1mTs"/>
      </p:ext>
    </p:extLst>
  </p:cm>
  <p:cm authorId="1" idx="149" dt="2020-09-30T18:16:16.826">
    <p:pos x="6000" y="0"/>
    <p:text>Hola @ingrid.pereztrujillo@gmail.com no hay una manera automática, éstos solo se actualizan desde la página, si necesitas notificar, puedes descargar la base de usuarios y hacer un envío manual notificando.</p:text>
    <p:extLst>
      <p:ext uri="{C676402C-5697-4E1C-873F-D02D1690AC5C}">
        <p15:threadingInfo timeZoneBias="0">
          <p15:parentCm authorId="0" idx="140"/>
        </p15:threadingInfo>
      </p:ext>
      <p:ext uri="http://customooxmlschemas.google.com/">
        <go:slidesCustomData xmlns:go="http://customooxmlschemas.google.com/" commentPostId="AAAAKafLmrw"/>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09-04T20:46:31.702">
    <p:pos x="96" y="96"/>
    <p:text>al aprobarlo queda bien aprobado</p:text>
    <p:extLst>
      <p:ext uri="{C676402C-5697-4E1C-873F-D02D1690AC5C}">
        <p15:threadingInfo timeZoneBias="0"/>
      </p:ext>
      <p:ext uri="http://customooxmlschemas.google.com/">
        <go:slidesCustomData xmlns:go="http://customooxmlschemas.google.com/" commentPostId="AAAAG5mdsiM"/>
      </p:ext>
    </p:extLst>
  </p:cm>
</p:cmLst>
</file>

<file path=ppt/comments/comment14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6" dt="2020-09-30T18:11:02.108">
    <p:pos x="96" y="96"/>
    <p:text>@solangelperez@qdata.io  Hola Sol, al registrarse el usuario, nunca devuelve ningún mensaje que se pudo registrar o algo luego de meter todos los datos, no envió mail al usuario ni ningún mensaje
_Reassigned to Solangel Perez_</p:text>
    <p:extLst>
      <p:ext uri="{C676402C-5697-4E1C-873F-D02D1690AC5C}">
        <p15:threadingInfo timeZoneBias="0"/>
      </p:ext>
      <p:ext uri="http://customooxmlschemas.google.com/">
        <go:slidesCustomData xmlns:go="http://customooxmlschemas.google.com/" commentPostId="AAAAKaQbZI4"/>
      </p:ext>
    </p:extLst>
  </p:cm>
  <p:cm authorId="1" idx="150" dt="2020-09-30T18:11:02.108">
    <p:pos x="96" y="96"/>
    <p:text>@catalina.tello@gmail.com  @ingrid.pereztrujillo@gmail.com Resuelto en producción</p:text>
    <p:extLst>
      <p:ext uri="{C676402C-5697-4E1C-873F-D02D1690AC5C}">
        <p15:threadingInfo timeZoneBias="0">
          <p15:parentCm authorId="2" idx="36"/>
        </p15:threadingInfo>
      </p:ext>
      <p:ext uri="http://customooxmlschemas.google.com/">
        <go:slidesCustomData xmlns:go="http://customooxmlschemas.google.com/" commentPostId="AAAAKafLmgk"/>
      </p:ext>
    </p:extLst>
  </p:cm>
</p:cmLst>
</file>

<file path=ppt/comments/comment14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7" dt="2020-09-29T18:14:43.946">
    <p:pos x="6000" y="0"/>
    <p:text>@solangelperez@qdata.io @ingrid.pereztrujillo@gmail.com 
Para que revisemos este tema</p:text>
    <p:extLst>
      <p:ext uri="{C676402C-5697-4E1C-873F-D02D1690AC5C}">
        <p15:threadingInfo timeZoneBias="0"/>
      </p:ext>
      <p:ext uri="http://customooxmlschemas.google.com/">
        <go:slidesCustomData xmlns:go="http://customooxmlschemas.google.com/" commentPostId="AAAAKaQbZKg"/>
      </p:ext>
    </p:extLst>
  </p:cm>
</p:cmLst>
</file>

<file path=ppt/comments/comment14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8" dt="2020-09-30T18:24:04.474">
    <p:pos x="1823" y="2979"/>
    <p:text>@solangelperez@qdata.io  Hola Sol, en algunos momentos a la hora de registrarse no aparecen las opciones desplegables de los países sino que aparece el espacio de Search, pero igual al ir escribiendo no aparecen los países
_Reassigned to Solangel Perez_</p:text>
    <p:extLst>
      <p:ext uri="{C676402C-5697-4E1C-873F-D02D1690AC5C}">
        <p15:threadingInfo timeZoneBias="0"/>
      </p:ext>
      <p:ext uri="http://customooxmlschemas.google.com/">
        <go:slidesCustomData xmlns:go="http://customooxmlschemas.google.com/" commentPostId="AAAAKaQbZMg"/>
      </p:ext>
    </p:extLst>
  </p:cm>
  <p:cm authorId="1" idx="151" dt="2020-09-30T18:24:04.474">
    <p:pos x="1823" y="2979"/>
    <p:text>@catalina.tello@gmail.com @ingrid.pereztrujillo@susurradores.com resuelto en producción
_Reassigned to Catalina Tello_</p:text>
    <p:extLst>
      <p:ext uri="{C676402C-5697-4E1C-873F-D02D1690AC5C}">
        <p15:threadingInfo timeZoneBias="0">
          <p15:parentCm authorId="2" idx="38"/>
        </p15:threadingInfo>
      </p:ext>
      <p:ext uri="http://customooxmlschemas.google.com/">
        <go:slidesCustomData xmlns:go="http://customooxmlschemas.google.com/" commentPostId="AAAAKafLmsQ"/>
      </p:ext>
    </p:extLst>
  </p:cm>
</p:cmLst>
</file>

<file path=ppt/comments/comment14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0-10-01T23:27:00.550">
    <p:pos x="96" y="96"/>
    <p:text>Todavia no se puede borrar usuarios</p:text>
    <p:extLst>
      <p:ext uri="{C676402C-5697-4E1C-873F-D02D1690AC5C}">
        <p15:threadingInfo timeZoneBias="0"/>
      </p:ext>
      <p:ext uri="http://customooxmlschemas.google.com/">
        <go:slidesCustomData xmlns:go="http://customooxmlschemas.google.com/" commentPostId="AAAAKaQbZWw"/>
      </p:ext>
    </p:extLst>
  </p:cm>
  <p:cm authorId="1" idx="152" dt="2020-10-01T23:27:00.550">
    <p:pos x="96" y="96"/>
    <p:text>@ingrid.pereztrujillo@gmail.com ajuste realizado en producción</p:text>
    <p:extLst>
      <p:ext uri="{C676402C-5697-4E1C-873F-D02D1690AC5C}">
        <p15:threadingInfo timeZoneBias="0">
          <p15:parentCm authorId="3" idx="1"/>
        </p15:threadingInfo>
      </p:ext>
      <p:ext uri="http://customooxmlschemas.google.com/">
        <go:slidesCustomData xmlns:go="http://customooxmlschemas.google.com/" commentPostId="AAAAKbZ2Q7E"/>
      </p:ext>
    </p:extLst>
  </p:cm>
</p:cmLst>
</file>

<file path=ppt/comments/comment14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9" dt="2020-09-30T03:34:47.132">
    <p:pos x="940" y="226"/>
    <p:text>@solangelperez@qdata.io  hola Sol, en la plataforma en el celular, ya pudimos registrar a un usuario, pero al tratar de contactar al Experto al dar clic en Hablemos, no abre la opción de MENSAJERÍA. Queda la pantalla así como la ves, en blanco
_Assigned to Solangel Perez_</p:text>
    <p:extLst>
      <p:ext uri="{C676402C-5697-4E1C-873F-D02D1690AC5C}">
        <p15:threadingInfo timeZoneBias="0"/>
      </p:ext>
      <p:ext uri="http://customooxmlschemas.google.com/">
        <go:slidesCustomData xmlns:go="http://customooxmlschemas.google.com/" commentPostId="AAAAKaWJHw0"/>
      </p:ext>
    </p:extLst>
  </p:cm>
</p:cmLst>
</file>

<file path=ppt/comments/comment14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0" dt="2020-09-30T18:59:28.339">
    <p:pos x="96" y="96"/>
    <p:text>@solangelperez@qdata.io  Hola Sol, desde el celular, al ir a agendar y ver la disponibilidad del usuario aunque se demora en abrir el calendario, finalmente se abre, pero luego al dar clic en algún día disponible no se despliega las opciones de horas para poder agendar, por lo cual no se puede realizar compra desde el celular.
_Reassigned to Solangel Perez_</p:text>
    <p:extLst>
      <p:ext uri="{C676402C-5697-4E1C-873F-D02D1690AC5C}">
        <p15:threadingInfo timeZoneBias="0"/>
      </p:ext>
      <p:ext uri="http://customooxmlschemas.google.com/">
        <go:slidesCustomData xmlns:go="http://customooxmlschemas.google.com/" commentPostId="AAAAKaWJHw8"/>
      </p:ext>
    </p:extLst>
  </p:cm>
  <p:cm authorId="1" idx="153" dt="2020-09-30T18:59:28.339">
    <p:pos x="96" y="96"/>
    <p:text>hola @catalina.tello@gmail.com ya los estamos trabajando en el slide 141, cierro esta para no tener repetidos
_Reassigned to Catalina Tello_</p:text>
    <p:extLst>
      <p:ext uri="{C676402C-5697-4E1C-873F-D02D1690AC5C}">
        <p15:threadingInfo timeZoneBias="0">
          <p15:parentCm authorId="2" idx="40"/>
        </p15:threadingInfo>
      </p:ext>
      <p:ext uri="http://customooxmlschemas.google.com/">
        <go:slidesCustomData xmlns:go="http://customooxmlschemas.google.com/" commentPostId="AAAAKaZbSf8"/>
      </p:ext>
    </p:extLst>
  </p:cm>
</p:cmLst>
</file>

<file path=ppt/comments/comment14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1" dt="2020-09-30T18:54:35.786">
    <p:pos x="96" y="96"/>
    <p:text>@solangelperez@qdata.io  Hola Sol, hay posibilidad que en el celular al dar clic en el teléfono de Whatsapp, en lugar que aparezca la opción de llamar, se abra de una vez Whatsapp?
_Reassigned to Solangel Perez_</p:text>
    <p:extLst>
      <p:ext uri="{C676402C-5697-4E1C-873F-D02D1690AC5C}">
        <p15:threadingInfo timeZoneBias="0"/>
      </p:ext>
      <p:ext uri="http://customooxmlschemas.google.com/">
        <go:slidesCustomData xmlns:go="http://customooxmlschemas.google.com/" commentPostId="AAAAKaWJHxM"/>
      </p:ext>
    </p:extLst>
  </p:cm>
  <p:cm authorId="1" idx="154" dt="2020-09-30T18:54:35.786">
    <p:pos x="96" y="96"/>
    <p:text>Hola @catalina.tello@gmail.com e @ingrid.pereztrujillo@gmail.com esta funcionalidad es una pequeña intergración que toma 1 día, pero deberíamos trabajarla en una segunda fase, se le llama whats app connect.
_Reassigned to Catalina Tello_</p:text>
    <p:extLst>
      <p:ext uri="{C676402C-5697-4E1C-873F-D02D1690AC5C}">
        <p15:threadingInfo timeZoneBias="0">
          <p15:parentCm authorId="2" idx="41"/>
        </p15:threadingInfo>
      </p:ext>
      <p:ext uri="http://customooxmlschemas.google.com/">
        <go:slidesCustomData xmlns:go="http://customooxmlschemas.google.com/" commentPostId="AAAAKaZbSNY"/>
      </p:ext>
    </p:extLst>
  </p:cm>
</p:cmLst>
</file>

<file path=ppt/comments/comment14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1" dt="2020-10-01T22:23:16.598">
    <p:pos x="6000" y="0"/>
    <p:text>@solangelperez@qdata.io  ya te envié la politica de cancelacion por whastapp que iria aqui
_Reassigned to Solangel Perez_</p:text>
    <p:extLst>
      <p:ext uri="{C676402C-5697-4E1C-873F-D02D1690AC5C}">
        <p15:threadingInfo timeZoneBias="0"/>
      </p:ext>
      <p:ext uri="http://customooxmlschemas.google.com/">
        <go:slidesCustomData xmlns:go="http://customooxmlschemas.google.com/" commentPostId="AAAAIvurldQ"/>
      </p:ext>
    </p:extLst>
  </p:cm>
  <p:cm authorId="1" idx="155" dt="2020-10-01T22:23:16.598">
    <p:pos x="6000" y="0"/>
    <p:text>Hola @ingrid.pereztrujillo@gmail.com ajustado en producción
_Reassigned to Ingrid Perez trujillo_</p:text>
    <p:extLst>
      <p:ext uri="{C676402C-5697-4E1C-873F-D02D1690AC5C}">
        <p15:threadingInfo timeZoneBias="0">
          <p15:parentCm authorId="0" idx="141"/>
        </p15:threadingInfo>
      </p:ext>
      <p:ext uri="http://customooxmlschemas.google.com/">
        <go:slidesCustomData xmlns:go="http://customooxmlschemas.google.com/" commentPostId="AAAAHB0gqv0"/>
      </p:ext>
    </p:extLst>
  </p:cm>
</p:cmLst>
</file>

<file path=ppt/comments/comment14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2" dt="2020-10-01T22:15:31.138">
    <p:pos x="96" y="96"/>
    <p:text>@solangelperez@qdata.io  Sol estamos haciendo multiples pruebas de usuario y te mando este comentario.
_Reassigned to Solangel Perez_</p:text>
    <p:extLst>
      <p:ext uri="{C676402C-5697-4E1C-873F-D02D1690AC5C}">
        <p15:threadingInfo timeZoneBias="0"/>
      </p:ext>
      <p:ext uri="http://customooxmlschemas.google.com/">
        <go:slidesCustomData xmlns:go="http://customooxmlschemas.google.com/" commentPostId="AAAAKafLmWU"/>
      </p:ext>
    </p:extLst>
  </p:cm>
  <p:cm authorId="1" idx="156" dt="2020-10-01T22:15:31.138">
    <p:pos x="96" y="96"/>
    <p:text>hola @ingrid.pereztrujillo@gmail.com casi no logramos replicar este error, la persona está tratando de ingresar sin haber ido a su correo electrónico para activar su cuenta, por eso se genera el error, cambiaremos el mensaje para hacer claro por qué sale esta alerta.
_Reassigned to Ingrid Perez trujillo_</p:text>
    <p:extLst>
      <p:ext uri="{C676402C-5697-4E1C-873F-D02D1690AC5C}">
        <p15:threadingInfo timeZoneBias="0">
          <p15:parentCm authorId="0" idx="142"/>
        </p15:threadingInfo>
      </p:ext>
      <p:ext uri="http://customooxmlschemas.google.com/">
        <go:slidesCustomData xmlns:go="http://customooxmlschemas.google.com/" commentPostId="AAAAHB0gqvY"/>
      </p:ext>
    </p:extLst>
  </p:cm>
</p:cmLst>
</file>

<file path=ppt/comments/comment14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3" dt="2020-10-01T22:18:32.146">
    <p:pos x="6000" y="0"/>
    <p:text>@solangelperez@qdata.io  En la pagina web hace falta el favicon, que es el logito que aparece arriba en cada pestaña.
Para eso necesitas el logo de 16+16 pixeles. ya te lo mando
_Reassigned to Solangel Perez_</p:text>
    <p:extLst>
      <p:ext uri="{C676402C-5697-4E1C-873F-D02D1690AC5C}">
        <p15:threadingInfo timeZoneBias="0"/>
      </p:ext>
      <p:ext uri="http://customooxmlschemas.google.com/">
        <go:slidesCustomData xmlns:go="http://customooxmlschemas.google.com/" commentPostId="AAAAKafLmWc"/>
      </p:ext>
    </p:extLst>
  </p:cm>
  <p:cm authorId="1" idx="157" dt="2020-10-01T22:18:32.146">
    <p:pos x="6000" y="0"/>
    <p:text>@ingrid.pereztrujillo@gmail.com ajustado en producción
_Reassigned to Ingrid Perez trujillo_</p:text>
    <p:extLst>
      <p:ext uri="{C676402C-5697-4E1C-873F-D02D1690AC5C}">
        <p15:threadingInfo timeZoneBias="0">
          <p15:parentCm authorId="0" idx="143"/>
        </p15:threadingInfo>
      </p:ext>
      <p:ext uri="http://customooxmlschemas.google.com/">
        <go:slidesCustomData xmlns:go="http://customooxmlschemas.google.com/" commentPostId="AAAAHB0gqvg"/>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0-09-12T19:05:23.079">
    <p:pos x="96" y="96"/>
    <p:text>no olviden quitar la calificacion</p:text>
    <p:extLst>
      <p:ext uri="{C676402C-5697-4E1C-873F-D02D1690AC5C}">
        <p15:threadingInfo timeZoneBias="0"/>
      </p:ext>
      <p:ext uri="http://customooxmlschemas.google.com/">
        <go:slidesCustomData xmlns:go="http://customooxmlschemas.google.com/" commentPostId="AAAAG5mdskQ"/>
      </p:ext>
    </p:extLst>
  </p:cm>
  <p:cm authorId="1" idx="16" dt="2020-09-12T17:32:06.199">
    <p:pos x="96" y="96"/>
    <p:text>@ingrid.pereztrujillo@gmail.com  resuelto</p:text>
    <p:extLst>
      <p:ext uri="{C676402C-5697-4E1C-873F-D02D1690AC5C}">
        <p15:threadingInfo timeZoneBias="0">
          <p15:parentCm authorId="0" idx="12"/>
        </p15:threadingInfo>
      </p:ext>
      <p:ext uri="http://customooxmlschemas.google.com/">
        <go:slidesCustomData xmlns:go="http://customooxmlschemas.google.com/" commentPostId="AAAAKQC9jds"/>
      </p:ext>
    </p:extLst>
  </p:cm>
  <p:cm authorId="0" idx="13" dt="2020-09-12T19:05:23.079">
    <p:pos x="96" y="96"/>
    <p:text>muy bien!</p:text>
    <p:extLst>
      <p:ext uri="{C676402C-5697-4E1C-873F-D02D1690AC5C}">
        <p15:threadingInfo timeZoneBias="0">
          <p15:parentCm authorId="0" idx="12"/>
        </p15:threadingInfo>
      </p:ext>
      <p:ext uri="http://customooxmlschemas.google.com/">
        <go:slidesCustomData xmlns:go="http://customooxmlschemas.google.com/" commentPostId="AAAAKPltlG0"/>
      </p:ext>
    </p:extLst>
  </p:cm>
</p:cmLst>
</file>

<file path=ppt/comments/comment15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4" dt="2020-10-01T22:19:47.818">
    <p:pos x="96" y="96"/>
    <p:text>@solangelperez@qdata.io  Sol porfa especificar en el espacio del teléfono (sin  indicativo y sin espacios)
_Reassigned to Solangel Perez_</p:text>
    <p:extLst>
      <p:ext uri="{C676402C-5697-4E1C-873F-D02D1690AC5C}">
        <p15:threadingInfo timeZoneBias="0"/>
      </p:ext>
      <p:ext uri="http://customooxmlschemas.google.com/">
        <go:slidesCustomData xmlns:go="http://customooxmlschemas.google.com/" commentPostId="AAAAKafLmWk"/>
      </p:ext>
    </p:extLst>
  </p:cm>
  <p:cm authorId="1" idx="158" dt="2020-10-01T22:19:47.818">
    <p:pos x="96" y="96"/>
    <p:text>@ingrid.pereztrujillo@gmail.com ajustado en producción
_Reassigned to Ingrid Perez trujillo_</p:text>
    <p:extLst>
      <p:ext uri="{C676402C-5697-4E1C-873F-D02D1690AC5C}">
        <p15:threadingInfo timeZoneBias="0">
          <p15:parentCm authorId="0" idx="144"/>
        </p15:threadingInfo>
      </p:ext>
      <p:ext uri="http://customooxmlschemas.google.com/">
        <go:slidesCustomData xmlns:go="http://customooxmlschemas.google.com/" commentPostId="AAAAHB0gqvk"/>
      </p:ext>
    </p:extLst>
  </p:cm>
</p:cmLst>
</file>

<file path=ppt/comments/comment15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5" dt="2020-10-01T23:27:54.235">
    <p:pos x="96" y="96"/>
    <p:text>@solangelperez@qdata.io  Sol porfa cambiar la hora para poder hacer seguimiento de registros</p:text>
    <p:extLst>
      <p:ext uri="{C676402C-5697-4E1C-873F-D02D1690AC5C}">
        <p15:threadingInfo timeZoneBias="0"/>
      </p:ext>
      <p:ext uri="http://customooxmlschemas.google.com/">
        <go:slidesCustomData xmlns:go="http://customooxmlschemas.google.com/" commentPostId="AAAAKafLmXA"/>
      </p:ext>
    </p:extLst>
  </p:cm>
  <p:cm authorId="1" idx="159" dt="2020-10-01T23:27:54.235">
    <p:pos x="96" y="96"/>
    <p:text>@ingrid.pereztrujillo@gmail.com ajuste repetido que trabajamos en el slide 164</p:text>
    <p:extLst>
      <p:ext uri="{C676402C-5697-4E1C-873F-D02D1690AC5C}">
        <p15:threadingInfo timeZoneBias="0">
          <p15:parentCm authorId="0" idx="145"/>
        </p15:threadingInfo>
      </p:ext>
      <p:ext uri="http://customooxmlschemas.google.com/">
        <go:slidesCustomData xmlns:go="http://customooxmlschemas.google.com/" commentPostId="AAAAKbZ2Q7I"/>
      </p:ext>
    </p:extLst>
  </p:cm>
</p:cmLst>
</file>

<file path=ppt/comments/comment15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6" dt="2020-09-30T19:16:03.083">
    <p:pos x="96" y="96"/>
    <p:text>@solangelperez@qdata.io  Sol siguen llegando correos a Cata.tello. por favor cambiar a catalina.tello
_Reassigned to Solangel Perez_</p:text>
    <p:extLst>
      <p:ext uri="{C676402C-5697-4E1C-873F-D02D1690AC5C}">
        <p15:threadingInfo timeZoneBias="0"/>
      </p:ext>
      <p:ext uri="http://customooxmlschemas.google.com/">
        <go:slidesCustomData xmlns:go="http://customooxmlschemas.google.com/" commentPostId="AAAAKafLmXY"/>
      </p:ext>
    </p:extLst>
  </p:cm>
  <p:cm authorId="1" idx="160" dt="2020-09-30T19:16:03.083">
    <p:pos x="96" y="96"/>
    <p:text>hola @ingrid, esto ya lo tenemos ajustado para desplegar hoy, está arriba en otra diapositiva entonces lo oculto.</p:text>
    <p:extLst>
      <p:ext uri="{C676402C-5697-4E1C-873F-D02D1690AC5C}">
        <p15:threadingInfo timeZoneBias="0">
          <p15:parentCm authorId="0" idx="146"/>
        </p15:threadingInfo>
      </p:ext>
      <p:ext uri="http://customooxmlschemas.google.com/">
        <go:slidesCustomData xmlns:go="http://customooxmlschemas.google.com/" commentPostId="AAAAKaZbSlM"/>
      </p:ext>
    </p:extLst>
  </p:cm>
</p:cmLst>
</file>

<file path=ppt/comments/comment15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7" dt="2020-09-30T17:29:59.946">
    <p:pos x="96" y="96"/>
    <p:text>@solangelperez@qdata.io Sol estoy revisando todo. 
en el texto del mensaje puedes quitar lo de "main banner"?
_Assigned to Solangel Perez_</p:text>
    <p:extLst>
      <p:ext uri="{C676402C-5697-4E1C-873F-D02D1690AC5C}">
        <p15:threadingInfo timeZoneBias="0"/>
      </p:ext>
      <p:ext uri="http://customooxmlschemas.google.com/">
        <go:slidesCustomData xmlns:go="http://customooxmlschemas.google.com/" commentPostId="AAAAKafLmYc"/>
      </p:ext>
    </p:extLst>
  </p:cm>
</p:cmLst>
</file>

<file path=ppt/comments/comment15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8" dt="2020-09-30T17:32:33.663">
    <p:pos x="96" y="96"/>
    <p:text>el boton verde de ver sesion en mi calendario lleva a la pagina. 
Debe llevar a ingresar
https://susurradores.com/login
@solangelperez@qdata.io
_Assigned to Solangel Perez_</p:text>
    <p:extLst>
      <p:ext uri="{C676402C-5697-4E1C-873F-D02D1690AC5C}">
        <p15:threadingInfo timeZoneBias="0"/>
      </p:ext>
      <p:ext uri="http://customooxmlschemas.google.com/">
        <go:slidesCustomData xmlns:go="http://customooxmlschemas.google.com/" commentPostId="AAAAKafLmYk"/>
      </p:ext>
    </p:extLst>
  </p:cm>
</p:cmLst>
</file>

<file path=ppt/comments/comment15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9" dt="2020-09-30T17:41:06.689">
    <p:pos x="96" y="96"/>
    <p:text>@solangelperez@qdata.io 
La palabra Instrucciones debe ir saltando linea.
Eso ya lo habiamos visto
_Assigned to Solangel Perez_</p:text>
    <p:extLst>
      <p:ext uri="{C676402C-5697-4E1C-873F-D02D1690AC5C}">
        <p15:threadingInfo timeZoneBias="0"/>
      </p:ext>
      <p:ext uri="http://customooxmlschemas.google.com/">
        <go:slidesCustomData xmlns:go="http://customooxmlschemas.google.com/" commentPostId="AAAAKafLmaw"/>
      </p:ext>
    </p:extLst>
  </p:cm>
</p:cmLst>
</file>

<file path=ppt/comments/comment15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0" dt="2020-09-30T20:01:22.325">
    <p:pos x="96" y="96"/>
    <p:text>@solangelperez@qdata.io  agendé 1 servicio y salen 3 en el sistema
Usuario Julien Soler
Ya no sale boton de calificar
_Reassigned to Solangel Perez_</p:text>
    <p:extLst>
      <p:ext uri="{C676402C-5697-4E1C-873F-D02D1690AC5C}">
        <p15:threadingInfo timeZoneBias="0"/>
      </p:ext>
      <p:ext uri="http://customooxmlschemas.google.com/">
        <go:slidesCustomData xmlns:go="http://customooxmlschemas.google.com/" commentPostId="AAAAKafLmbo"/>
      </p:ext>
    </p:extLst>
  </p:cm>
  <p:cm authorId="1" idx="161" dt="2020-09-30T19:50:21.173">
    <p:pos x="96" y="96"/>
    <p:text>Hola @ingrid.pereztrujillo@gmail.com en la modal solo deben aparecer los botones cuando se ha terminado la sesión, antes no.
_Reassigned to Ingrid Perez trujillo_</p:text>
    <p:extLst>
      <p:ext uri="{C676402C-5697-4E1C-873F-D02D1690AC5C}">
        <p15:threadingInfo timeZoneBias="0">
          <p15:parentCm authorId="0" idx="150"/>
        </p15:threadingInfo>
      </p:ext>
      <p:ext uri="http://customooxmlschemas.google.com/">
        <go:slidesCustomData xmlns:go="http://customooxmlschemas.google.com/" commentPostId="AAAAKaZbTDk"/>
      </p:ext>
    </p:extLst>
  </p:cm>
  <p:cm authorId="0" idx="151" dt="2020-09-30T20:01:02.031">
    <p:pos x="96" y="96"/>
    <p:text>de acuerdo, pero porque sale 3 veces la asesoria?</p:text>
    <p:extLst>
      <p:ext uri="{C676402C-5697-4E1C-873F-D02D1690AC5C}">
        <p15:threadingInfo timeZoneBias="0">
          <p15:parentCm authorId="0" idx="150"/>
        </p15:threadingInfo>
      </p:ext>
      <p:ext uri="http://customooxmlschemas.google.com/">
        <go:slidesCustomData xmlns:go="http://customooxmlschemas.google.com/" commentPostId="AAAAKaZbTFc"/>
      </p:ext>
    </p:extLst>
  </p:cm>
  <p:cm authorId="0" idx="152" dt="2020-09-30T20:01:22.325">
    <p:pos x="96" y="96"/>
    <p:text>@solangelperez@qdata.io
_Reassigned to Solangel Perez_</p:text>
    <p:extLst>
      <p:ext uri="{C676402C-5697-4E1C-873F-D02D1690AC5C}">
        <p15:threadingInfo timeZoneBias="0">
          <p15:parentCm authorId="0" idx="150"/>
        </p15:threadingInfo>
      </p:ext>
      <p:ext uri="http://customooxmlschemas.google.com/">
        <go:slidesCustomData xmlns:go="http://customooxmlschemas.google.com/" commentPostId="AAAAKaZbTFg"/>
      </p:ext>
    </p:extLst>
  </p:cm>
</p:cmLst>
</file>

<file path=ppt/comments/comment15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3" dt="2020-09-30T20:01:57.223">
    <p:pos x="96" y="96"/>
    <p:text>como funciona ahora la calificacion?</p:text>
    <p:extLst>
      <p:ext uri="{C676402C-5697-4E1C-873F-D02D1690AC5C}">
        <p15:threadingInfo timeZoneBias="0"/>
      </p:ext>
      <p:ext uri="http://customooxmlschemas.google.com/">
        <go:slidesCustomData xmlns:go="http://customooxmlschemas.google.com/" commentPostId="AAAAKafLmb4"/>
      </p:ext>
    </p:extLst>
  </p:cm>
  <p:cm authorId="1" idx="162" dt="2020-09-30T19:51:41.170">
    <p:pos x="96" y="96"/>
    <p:text>@ingrid.pereztrujillo@gmail.com como el usuario no ha tenido su primera sesión aparece así, por ello aparece ese mensaje, hasta que el usuarui haya cerrado una calificación, le aparecerá la oción de calificar.</p:text>
    <p:extLst>
      <p:ext uri="{C676402C-5697-4E1C-873F-D02D1690AC5C}">
        <p15:threadingInfo timeZoneBias="0">
          <p15:parentCm authorId="0" idx="153"/>
        </p15:threadingInfo>
      </p:ext>
      <p:ext uri="http://customooxmlschemas.google.com/">
        <go:slidesCustomData xmlns:go="http://customooxmlschemas.google.com/" commentPostId="AAAAKaZbTDs"/>
      </p:ext>
    </p:extLst>
  </p:cm>
  <p:cm authorId="0" idx="154" dt="2020-09-30T20:01:57.223">
    <p:pos x="96" y="96"/>
    <p:text>ok, entendido @solangelperez@qdata.io . Cerremos esta</p:text>
    <p:extLst>
      <p:ext uri="{C676402C-5697-4E1C-873F-D02D1690AC5C}">
        <p15:threadingInfo timeZoneBias="0">
          <p15:parentCm authorId="0" idx="153"/>
        </p15:threadingInfo>
      </p:ext>
      <p:ext uri="http://customooxmlschemas.google.com/">
        <go:slidesCustomData xmlns:go="http://customooxmlschemas.google.com/" commentPostId="AAAAKaZbTFs"/>
      </p:ext>
    </p:extLst>
  </p:cm>
</p:cmLst>
</file>

<file path=ppt/comments/comment15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5" dt="2020-09-30T19:52:13.395">
    <p:pos x="6000" y="0"/>
    <p:text>@solangelperez@qdata.io siguen apareciendo naranja y el boton no es verde
experiencia mobile
_Reassigned to Solangel Perez_</p:text>
    <p:extLst>
      <p:ext uri="{C676402C-5697-4E1C-873F-D02D1690AC5C}">
        <p15:threadingInfo timeZoneBias="0"/>
      </p:ext>
      <p:ext uri="http://customooxmlschemas.google.com/">
        <go:slidesCustomData xmlns:go="http://customooxmlschemas.google.com/" commentPostId="AAAAKafLmdY"/>
      </p:ext>
    </p:extLst>
  </p:cm>
  <p:cm authorId="1" idx="163" dt="2020-09-30T19:52:13.395">
    <p:pos x="6000" y="0"/>
    <p:text>@ingrid.pereztrujillo@gmail.com hoy queda resuelto con el mismo punto que tenemos arriba, cierro este par ano duplicar
_Reassigned to Ingrid Perez trujillo_</p:text>
    <p:extLst>
      <p:ext uri="{C676402C-5697-4E1C-873F-D02D1690AC5C}">
        <p15:threadingInfo timeZoneBias="0">
          <p15:parentCm authorId="0" idx="155"/>
        </p15:threadingInfo>
      </p:ext>
      <p:ext uri="http://customooxmlschemas.google.com/">
        <go:slidesCustomData xmlns:go="http://customooxmlschemas.google.com/" commentPostId="AAAAKaZbTD0"/>
      </p:ext>
    </p:extLst>
  </p:cm>
</p:cmLst>
</file>

<file path=ppt/comments/comment15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2" dt="2020-09-30T18:31:13.316">
    <p:pos x="6000" y="0"/>
    <p:text>@solangelperez@qdata.io  Sol, hay posibilidad que la hora que aparezca en el administrador sea la hora colombiana? o cuál huso horario toma? Gracias
_Assigned to Solangel Perez_</p:text>
    <p:extLst>
      <p:ext uri="{C676402C-5697-4E1C-873F-D02D1690AC5C}">
        <p15:threadingInfo timeZoneBias="0"/>
      </p:ext>
      <p:ext uri="http://customooxmlschemas.google.com/">
        <go:slidesCustomData xmlns:go="http://customooxmlschemas.google.com/" commentPostId="AAAAKafLmso"/>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0-09-15T22:27:57.521">
    <p:pos x="96" y="96"/>
    <p:text>Reemplazar Profession por Experto en</p:text>
    <p:extLst>
      <p:ext uri="{C676402C-5697-4E1C-873F-D02D1690AC5C}">
        <p15:threadingInfo timeZoneBias="0"/>
      </p:ext>
      <p:ext uri="http://customooxmlschemas.google.com/">
        <go:slidesCustomData xmlns:go="http://customooxmlschemas.google.com/" commentPostId="AAAAG5L-1QI"/>
      </p:ext>
    </p:extLst>
  </p:cm>
  <p:cm authorId="2" idx="5" dt="2020-09-08T04:41:54.603">
    <p:pos x="96" y="96"/>
    <p:text>@solangelperez@qdata.io Sol por favor también ajustar el título que aparece PROFESSION con doble SS y debe ser PROFESIÓN - LINKEDIN</p:text>
    <p:extLst>
      <p:ext uri="{C676402C-5697-4E1C-873F-D02D1690AC5C}">
        <p15:threadingInfo timeZoneBias="0">
          <p15:parentCm authorId="0" idx="14"/>
        </p15:threadingInfo>
      </p:ext>
      <p:ext uri="http://customooxmlschemas.google.com/">
        <go:slidesCustomData xmlns:go="http://customooxmlschemas.google.com/" commentPostId="AAAAJ5ao0qM"/>
      </p:ext>
    </p:extLst>
  </p:cm>
  <p:cm authorId="1" idx="17" dt="2020-09-15T22:27:57.521">
    <p:pos x="96" y="96"/>
    <p:text>@catalina.tello@gmail.com ajustado</p:text>
    <p:extLst>
      <p:ext uri="{C676402C-5697-4E1C-873F-D02D1690AC5C}">
        <p15:threadingInfo timeZoneBias="0">
          <p15:parentCm authorId="0" idx="14"/>
        </p15:threadingInfo>
      </p:ext>
      <p:ext uri="http://customooxmlschemas.google.com/">
        <go:slidesCustomData xmlns:go="http://customooxmlschemas.google.com/" commentPostId="AAAAJ6fTXO8"/>
      </p:ext>
    </p:extLst>
  </p:cm>
</p:cmLst>
</file>

<file path=ppt/comments/comment16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6" dt="2020-09-30T19:53:43.359">
    <p:pos x="96" y="96"/>
    <p:text>@solangelperez@qdata.io  hablé con hostinguer y te reenvie el mail para que veamos que pasa con la rapidez.
Ellos aparentemente dicen que no son ellos
_Reassigned to Solangel Perez_</p:text>
    <p:extLst>
      <p:ext uri="{C676402C-5697-4E1C-873F-D02D1690AC5C}">
        <p15:threadingInfo timeZoneBias="0"/>
      </p:ext>
      <p:ext uri="http://customooxmlschemas.google.com/">
        <go:slidesCustomData xmlns:go="http://customooxmlschemas.google.com/" commentPostId="AAAAKaZbSpE"/>
      </p:ext>
    </p:extLst>
  </p:cm>
  <p:cm authorId="1" idx="164" dt="2020-09-30T19:53:43.359">
    <p:pos x="96" y="96"/>
    <p:text>@ingrid.pereztrujillo@gmail.com es la optimización que estamos haciendo en la diapositiva 100 el mismo test de optimisación, cierro esta para no duplicar.
_Reassigned to Ingrid Perez trujillo_</p:text>
    <p:extLst>
      <p:ext uri="{C676402C-5697-4E1C-873F-D02D1690AC5C}">
        <p15:threadingInfo timeZoneBias="0">
          <p15:parentCm authorId="0" idx="156"/>
        </p15:threadingInfo>
      </p:ext>
      <p:ext uri="http://customooxmlschemas.google.com/">
        <go:slidesCustomData xmlns:go="http://customooxmlschemas.google.com/" commentPostId="AAAAKaZbTEE"/>
      </p:ext>
    </p:extLst>
  </p:cm>
</p:cmLst>
</file>

<file path=ppt/comments/comment16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7" dt="2020-09-30T22:39:26.894">
    <p:pos x="96" y="96"/>
    <p:text>@solangelperez@qdata.io siguen apareciendo los expertos no activados.
Arreglemoslo porfi porque cuando entren más expertos se va volver mas dificil
_Assigned to Solangel Perez_</p:text>
    <p:extLst>
      <p:ext uri="{C676402C-5697-4E1C-873F-D02D1690AC5C}">
        <p15:threadingInfo timeZoneBias="0"/>
      </p:ext>
      <p:ext uri="http://customooxmlschemas.google.com/">
        <go:slidesCustomData xmlns:go="http://customooxmlschemas.google.com/" commentPostId="AAAAIvwIitw"/>
      </p:ext>
    </p:extLst>
  </p:cm>
</p:cmLst>
</file>

<file path=ppt/comments/comment16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8" dt="2020-09-30T22:49:52.781">
    <p:pos x="6000" y="0"/>
    <p:text>@solangelperez@qdata.io  cuando estas reservando y escribes el mensaje al experto, si no estas registrado te manda  a registrarte, pero pierdes el mensaje escrito.
Te hago un video
https://www.loom.com/share/aa5f3bdabbcb4153ac6fab96685eed71
_Assigned to Solangel Perez_</p:text>
    <p:extLst>
      <p:ext uri="{C676402C-5697-4E1C-873F-D02D1690AC5C}">
        <p15:threadingInfo timeZoneBias="0"/>
      </p:ext>
      <p:ext uri="http://customooxmlschemas.google.com/">
        <go:slidesCustomData xmlns:go="http://customooxmlschemas.google.com/" commentPostId="AAAAIvwIiwk"/>
      </p:ext>
    </p:extLst>
  </p:cm>
</p:cmLst>
</file>

<file path=ppt/comments/comment16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9" dt="2020-10-01T00:17:16.828">
    <p:pos x="96" y="342"/>
    <p:text>sol a las 7.19 sigue apareciendo gallery
@solangelperez@qdata.io
_Assigned to Solangel Perez_</p:text>
    <p:extLst>
      <p:ext uri="{C676402C-5697-4E1C-873F-D02D1690AC5C}">
        <p15:threadingInfo timeZoneBias="0"/>
      </p:ext>
      <p:ext uri="http://customooxmlschemas.google.com/">
        <go:slidesCustomData xmlns:go="http://customooxmlschemas.google.com/" commentPostId="AAAAHBquHXQ"/>
      </p:ext>
    </p:extLst>
  </p:cm>
</p:cmLst>
</file>

<file path=ppt/comments/comment16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0" dt="2020-10-03T22:12:46.848">
    <p:pos x="96" y="96"/>
    <p:text>sigue exactamente igual @solangelperez@qdata.io</p:text>
    <p:extLst>
      <p:ext uri="{C676402C-5697-4E1C-873F-D02D1690AC5C}">
        <p15:threadingInfo timeZoneBias="0"/>
      </p:ext>
      <p:ext uri="http://customooxmlschemas.google.com/">
        <go:slidesCustomData xmlns:go="http://customooxmlschemas.google.com/" commentPostId="AAAAHBquHZk"/>
      </p:ext>
    </p:extLst>
  </p:cm>
  <p:cm authorId="1" idx="165" dt="2020-10-03T22:12:46.848">
    <p:pos x="96" y="96"/>
    <p:text>Trabajando en el slide anterior</p:text>
    <p:extLst>
      <p:ext uri="{C676402C-5697-4E1C-873F-D02D1690AC5C}">
        <p15:threadingInfo timeZoneBias="0">
          <p15:parentCm authorId="0" idx="160"/>
        </p15:threadingInfo>
      </p:ext>
      <p:ext uri="http://customooxmlschemas.google.com/">
        <go:slidesCustomData xmlns:go="http://customooxmlschemas.google.com/" commentPostId="AAAAKb9RP7I"/>
      </p:ext>
    </p:extLst>
  </p:cm>
</p:cmLst>
</file>

<file path=ppt/comments/comment16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3" dt="2020-10-01T14:30:05.664">
    <p:pos x="96" y="96"/>
    <p:text>@solangelperez@qdata.io So,, en la versión mobile, al dar clic en el chatbot me aparece el menú pero no hay forma de escribir, solo aparece el espacio para escribir cuando achico la pantalla con los dos dedos, pero al ir a escribir me vuelve a aparecer la pantalla sin la posibilidad de escribirle al experto. Necesitamos que se pueda contactar con el experto sin problema desde la versión mobile. Gracias
_Assigned to Solangel Perez_</p:text>
    <p:extLst>
      <p:ext uri="{C676402C-5697-4E1C-873F-D02D1690AC5C}">
        <p15:threadingInfo timeZoneBias="0"/>
      </p:ext>
      <p:ext uri="http://customooxmlschemas.google.com/">
        <go:slidesCustomData xmlns:go="http://customooxmlschemas.google.com/" commentPostId="AAAAKa300h4"/>
      </p:ext>
    </p:extLst>
  </p:cm>
</p:cmLst>
</file>

<file path=ppt/comments/comment16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4" dt="2020-10-02T01:50:24.232">
    <p:pos x="96" y="96"/>
    <p:text>@solangelperez@qdata.io Sol, por favor cambiar para todos los casos del ícono que dice VER AGENDA por: AGENDA YA
_Assigned to Solangel Perez_</p:text>
    <p:extLst>
      <p:ext uri="{C676402C-5697-4E1C-873F-D02D1690AC5C}">
        <p15:threadingInfo timeZoneBias="0"/>
      </p:ext>
      <p:ext uri="http://customooxmlschemas.google.com/">
        <go:slidesCustomData xmlns:go="http://customooxmlschemas.google.com/" commentPostId="AAAAKbQ8dWI"/>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0-09-10T22:30:47.298">
    <p:pos x="96" y="96"/>
    <p:text>Aqui debemos tener un boton que diga Quiero ser experto, al lado del Encuentra tu experto</p:text>
    <p:extLst>
      <p:ext uri="{C676402C-5697-4E1C-873F-D02D1690AC5C}">
        <p15:threadingInfo timeZoneBias="0"/>
      </p:ext>
      <p:ext uri="http://customooxmlschemas.google.com/">
        <go:slidesCustomData xmlns:go="http://customooxmlschemas.google.com/" commentPostId="AAAAG5L-1Qk"/>
      </p:ext>
    </p:extLst>
  </p:cm>
  <p:cm authorId="1" idx="18" dt="2020-09-10T22:30:47.298">
    <p:pos x="96" y="96"/>
    <p:text>@ingrid.pereztrujillo@gmail.com ajuste realizado</p:text>
    <p:extLst>
      <p:ext uri="{C676402C-5697-4E1C-873F-D02D1690AC5C}">
        <p15:threadingInfo timeZoneBias="0">
          <p15:parentCm authorId="0" idx="15"/>
        </p15:threadingInfo>
      </p:ext>
      <p:ext uri="http://customooxmlschemas.google.com/">
        <go:slidesCustomData xmlns:go="http://customooxmlschemas.google.com/" commentPostId="AAAAG7i7Hpg"/>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0-09-10T22:31:34.553">
    <p:pos x="6000" y="0"/>
    <p:text>Solo,Cata hizo la prueba también con su pc d entrar con lievano y le paso lo mismo.
borrando  las cookies vuelve a funcionar</p:text>
    <p:extLst>
      <p:ext uri="{C676402C-5697-4E1C-873F-D02D1690AC5C}">
        <p15:threadingInfo timeZoneBias="0"/>
      </p:ext>
      <p:ext uri="http://customooxmlschemas.google.com/">
        <go:slidesCustomData xmlns:go="http://customooxmlschemas.google.com/" commentPostId="AAAAKMm6RFk"/>
      </p:ext>
    </p:extLst>
  </p:cm>
  <p:cm authorId="1" idx="19" dt="2020-09-10T22:31:34.553">
    <p:pos x="6000" y="0"/>
    <p:text>Hola @ingrid.pereztrujillo@gmail.com  como lo comentamos, ésto se debió a que en el perfil desde el CMS le quitaron el rol, ya lo tiene correctamente asignado. así que estos dos ususarios pueden acceder correctamente.</p:text>
    <p:extLst>
      <p:ext uri="{C676402C-5697-4E1C-873F-D02D1690AC5C}">
        <p15:threadingInfo timeZoneBias="0">
          <p15:parentCm authorId="0" idx="16"/>
        </p15:threadingInfo>
      </p:ext>
      <p:ext uri="http://customooxmlschemas.google.com/">
        <go:slidesCustomData xmlns:go="http://customooxmlschemas.google.com/" commentPostId="AAAAG7i7Hpo"/>
      </p:ext>
    </p:extLs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6" dt="2020-09-10T22:33:06.763">
    <p:pos x="96" y="96"/>
    <p:text>Sol, en este espacio cuántos caracteres pueden aparecer? No se pone en rojo cuando se llega al límite y si no se va a poner en rojo, al darle guardar aparece un mensaje que no da tiempo de leerlo y desaparece el servicio, por lo cual si uno no tiene idea que el problema es por los caracteres, nunca sabrá por qué no está dejando poner los servicios. 
Podrían ajustarlo ya sea: o poniendo donde aparecen el conteo de caracteres:  máximo X número de caracteres, o descripción de máximo X número de caracteres, o algo donde sea fácil que el experto identique que debe poner una descripción muy corta con un número específico de caracteres.</p:text>
    <p:extLst>
      <p:ext uri="{C676402C-5697-4E1C-873F-D02D1690AC5C}">
        <p15:threadingInfo timeZoneBias="0"/>
      </p:ext>
      <p:ext uri="http://customooxmlschemas.google.com/">
        <go:slidesCustomData xmlns:go="http://customooxmlschemas.google.com/" commentPostId="AAAAKMnREU0"/>
      </p:ext>
    </p:extLst>
  </p:cm>
  <p:cm authorId="2" idx="7" dt="2020-09-08T05:04:02.066">
    <p:pos x="96" y="96"/>
    <p:text>@solangelperez@qdata.io Sol, en el espacio de DESCRIPCIÓN del servicio de COnferencia, cuántos caracteres máximo es que se pueden poner?</p:text>
    <p:extLst>
      <p:ext uri="{C676402C-5697-4E1C-873F-D02D1690AC5C}">
        <p15:threadingInfo timeZoneBias="0">
          <p15:parentCm authorId="2" idx="6"/>
        </p15:threadingInfo>
      </p:ext>
      <p:ext uri="http://customooxmlschemas.google.com/">
        <go:slidesCustomData xmlns:go="http://customooxmlschemas.google.com/" commentPostId="AAAAJ5Pp_-I"/>
      </p:ext>
    </p:extLst>
  </p:cm>
  <p:cm authorId="1" idx="20" dt="2020-09-10T22:33:06.763">
    <p:pos x="96" y="96"/>
    <p:text>@ingrid.pereztrujillo@gmail.com @catalina.tello@gmail.com 
Los servicios ya muestran límite de caracteres</p:text>
    <p:extLst>
      <p:ext uri="{C676402C-5697-4E1C-873F-D02D1690AC5C}">
        <p15:threadingInfo timeZoneBias="0">
          <p15:parentCm authorId="2" idx="6"/>
        </p15:threadingInfo>
      </p:ext>
      <p:ext uri="http://customooxmlschemas.google.com/">
        <go:slidesCustomData xmlns:go="http://customooxmlschemas.google.com/" commentPostId="AAAAG7i7Hpw"/>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9-01T18:18:02.295">
    <p:pos x="6000" y="0"/>
    <p:text>perfecto Sol mil gracias!</p:text>
    <p:extLst>
      <p:ext uri="{C676402C-5697-4E1C-873F-D02D1690AC5C}">
        <p15:threadingInfo timeZoneBias="0"/>
      </p:ext>
      <p:ext uri="http://customooxmlschemas.google.com/">
        <go:slidesCustomData xmlns:go="http://customooxmlschemas.google.com/" commentPostId="AAAAKLx4rVs"/>
      </p:ext>
    </p:extLs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8" dt="2020-09-12T17:42:04.349">
    <p:pos x="96" y="96"/>
    <p:text>Los servicios de CONFERENCIA de los Expertos en los perfiles de los expertos aparecen así, sin título solo aparece la Descripción. 
Nos cuentas cuando lo ajusten por favor?</p:text>
    <p:extLst>
      <p:ext uri="{C676402C-5697-4E1C-873F-D02D1690AC5C}">
        <p15:threadingInfo timeZoneBias="0"/>
      </p:ext>
      <p:ext uri="http://customooxmlschemas.google.com/">
        <go:slidesCustomData xmlns:go="http://customooxmlschemas.google.com/" commentPostId="AAAAKMnREVI"/>
      </p:ext>
    </p:extLst>
  </p:cm>
  <p:cm authorId="1" idx="21" dt="2020-09-12T17:42:04.349">
    <p:pos x="96" y="96"/>
    <p:text>@catalina.tello@gmail.com resuelto</p:text>
    <p:extLst>
      <p:ext uri="{C676402C-5697-4E1C-873F-D02D1690AC5C}">
        <p15:threadingInfo timeZoneBias="0">
          <p15:parentCm authorId="2" idx="8"/>
        </p15:threadingInfo>
      </p:ext>
      <p:ext uri="http://customooxmlschemas.google.com/">
        <go:slidesCustomData xmlns:go="http://customooxmlschemas.google.com/" commentPostId="AAAAKQC9je8"/>
      </p:ext>
    </p:extLst>
  </p:cm>
  <p:cm authorId="2" idx="9" dt="2020-09-15T22:28:54.471">
    <p:pos x="96" y="196"/>
    <p:text>Aún no nos está llegando la notificación a CONTACTO@SUSURRADORES.COM de que hay servicios de los expertos pendientes por aprobar</p:text>
    <p:extLst>
      <p:ext uri="{C676402C-5697-4E1C-873F-D02D1690AC5C}">
        <p15:threadingInfo timeZoneBias="0"/>
      </p:ext>
      <p:ext uri="http://customooxmlschemas.google.com/">
        <go:slidesCustomData xmlns:go="http://customooxmlschemas.google.com/" commentPostId="AAAAKLvdo-g"/>
      </p:ext>
    </p:extLst>
  </p:cm>
  <p:cm authorId="1" idx="22" dt="2020-09-12T17:42:25.141">
    <p:pos x="96" y="196"/>
    <p:text>@catalina.tello@gmail.com programado para el lunes</p:text>
    <p:extLst>
      <p:ext uri="{C676402C-5697-4E1C-873F-D02D1690AC5C}">
        <p15:threadingInfo timeZoneBias="0">
          <p15:parentCm authorId="2" idx="9"/>
        </p15:threadingInfo>
      </p:ext>
      <p:ext uri="http://customooxmlschemas.google.com/">
        <go:slidesCustomData xmlns:go="http://customooxmlschemas.google.com/" commentPostId="AAAAKQC9jfA"/>
      </p:ext>
    </p:extLst>
  </p:cm>
  <p:cm authorId="1" idx="23" dt="2020-09-15T22:28:54.471">
    <p:pos x="96" y="196"/>
    <p:text>el contacto@susurradores ya está configurado @catalina.tello@gmail.com @ingrid.pereztrujillo@gmail.com</p:text>
    <p:extLst>
      <p:ext uri="{C676402C-5697-4E1C-873F-D02D1690AC5C}">
        <p15:threadingInfo timeZoneBias="0">
          <p15:parentCm authorId="2" idx="9"/>
        </p15:threadingInfo>
      </p:ext>
      <p:ext uri="http://customooxmlschemas.google.com/">
        <go:slidesCustomData xmlns:go="http://customooxmlschemas.google.com/" commentPostId="AAAAJ6fTXPU"/>
      </p:ext>
    </p:extLs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0" dt="2020-09-12T17:42:57.174">
    <p:pos x="96" y="96"/>
    <p:text>Sol, a qué se refiere este texto? Nos cuentas por favor?</p:text>
    <p:extLst>
      <p:ext uri="{C676402C-5697-4E1C-873F-D02D1690AC5C}">
        <p15:threadingInfo timeZoneBias="0"/>
      </p:ext>
      <p:ext uri="http://customooxmlschemas.google.com/">
        <go:slidesCustomData xmlns:go="http://customooxmlschemas.google.com/" commentPostId="AAAAKLvdo7k"/>
      </p:ext>
    </p:extLst>
  </p:cm>
  <p:cm authorId="1" idx="24" dt="2020-09-07T20:21:41.979">
    <p:pos x="96" y="96"/>
    <p:text>@ingrid.pereztrujillo@gmail.com  @catalina.tello@gmail.com puede que tengamos que actualizar el texto, esta es la política de protección de datos y allí mismo deberíamos linkear esa política</p:text>
    <p:extLst>
      <p:ext uri="{C676402C-5697-4E1C-873F-D02D1690AC5C}">
        <p15:threadingInfo timeZoneBias="0">
          <p15:parentCm authorId="2" idx="10"/>
        </p15:threadingInfo>
      </p:ext>
      <p:ext uri="http://customooxmlschemas.google.com/">
        <go:slidesCustomData xmlns:go="http://customooxmlschemas.google.com/" commentPostId="AAAAG5J_PO8"/>
      </p:ext>
    </p:extLst>
  </p:cm>
  <p:cm authorId="0" idx="17" dt="2020-09-10T02:40:06.511">
    <p:pos x="96" y="96"/>
    <p:text>@solangelperez@qdata.io cambiemos el texto entonces</p:text>
    <p:extLst>
      <p:ext uri="{C676402C-5697-4E1C-873F-D02D1690AC5C}">
        <p15:threadingInfo timeZoneBias="0">
          <p15:parentCm authorId="2" idx="10"/>
        </p15:threadingInfo>
      </p:ext>
      <p:ext uri="http://customooxmlschemas.google.com/">
        <go:slidesCustomData xmlns:go="http://customooxmlschemas.google.com/" commentPostId="AAAAJ51UgSs"/>
      </p:ext>
    </p:extLst>
  </p:cm>
  <p:cm authorId="1" idx="25" dt="2020-09-12T17:42:57.174">
    <p:pos x="96" y="96"/>
    <p:text>@ingrid.pereztrujillo@susurradores.com  realizado, los movimos al paso 2 de datos de facturación.</p:text>
    <p:extLst>
      <p:ext uri="{C676402C-5697-4E1C-873F-D02D1690AC5C}">
        <p15:threadingInfo timeZoneBias="0">
          <p15:parentCm authorId="2" idx="10"/>
        </p15:threadingInfo>
      </p:ext>
      <p:ext uri="http://customooxmlschemas.google.com/">
        <go:slidesCustomData xmlns:go="http://customooxmlschemas.google.com/" commentPostId="AAAAKQC9jfE"/>
      </p:ext>
    </p:extLs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0-09-15T02:48:57.659">
    <p:pos x="96" y="96"/>
    <p:text>Sol agreguen porfa  aqui fecha de compra</p:text>
    <p:extLst>
      <p:ext uri="{C676402C-5697-4E1C-873F-D02D1690AC5C}">
        <p15:threadingInfo timeZoneBias="0"/>
      </p:ext>
      <p:ext uri="http://customooxmlschemas.google.com/">
        <go:slidesCustomData xmlns:go="http://customooxmlschemas.google.com/" commentPostId="AAAAKMnREVs"/>
      </p:ext>
    </p:extLst>
  </p:cm>
  <p:cm authorId="0" idx="19" dt="2020-09-06T14:43:20.306">
    <p:pos x="96" y="96"/>
    <p:text>y agreguen usuario  y el id de la compra para identificarlo</p:text>
    <p:extLst>
      <p:ext uri="{C676402C-5697-4E1C-873F-D02D1690AC5C}">
        <p15:threadingInfo timeZoneBias="0">
          <p15:parentCm authorId="0" idx="18"/>
        </p15:threadingInfo>
      </p:ext>
      <p:ext uri="http://customooxmlschemas.google.com/">
        <go:slidesCustomData xmlns:go="http://customooxmlschemas.google.com/" commentPostId="AAAAKLvdo-U"/>
      </p:ext>
    </p:extLst>
  </p:cm>
  <p:cm authorId="0" idx="20" dt="2020-09-06T14:44:14.977">
    <p:pos x="96" y="96"/>
    <p:text>todo esto en en "purchases"</p:text>
    <p:extLst>
      <p:ext uri="{C676402C-5697-4E1C-873F-D02D1690AC5C}">
        <p15:threadingInfo timeZoneBias="0">
          <p15:parentCm authorId="0" idx="18"/>
        </p15:threadingInfo>
      </p:ext>
      <p:ext uri="http://customooxmlschemas.google.com/">
        <go:slidesCustomData xmlns:go="http://customooxmlschemas.google.com/" commentPostId="AAAAKLvdo-Y"/>
      </p:ext>
    </p:extLst>
  </p:cm>
  <p:cm authorId="0" idx="21" dt="2020-09-10T02:40:39.577">
    <p:pos x="96" y="96"/>
    <p:text>@solangelperez@qdata.io avisame cuando eso este porfi</p:text>
    <p:extLst>
      <p:ext uri="{C676402C-5697-4E1C-873F-D02D1690AC5C}">
        <p15:threadingInfo timeZoneBias="0">
          <p15:parentCm authorId="0" idx="18"/>
        </p15:threadingInfo>
      </p:ext>
      <p:ext uri="http://customooxmlschemas.google.com/">
        <go:slidesCustomData xmlns:go="http://customooxmlschemas.google.com/" commentPostId="AAAAJ51UgSw"/>
      </p:ext>
    </p:extLst>
  </p:cm>
  <p:cm authorId="1" idx="26" dt="2020-09-15T02:48:57.659">
    <p:pos x="96" y="96"/>
    <p:text>La fecha ya está, nos falta la hora correcta, voy a marcar esta como "hecha" porque en la diapositiva 63 tenemos el ajuste de la hora. gracias!</p:text>
    <p:extLst>
      <p:ext uri="{C676402C-5697-4E1C-873F-D02D1690AC5C}">
        <p15:threadingInfo timeZoneBias="0">
          <p15:parentCm authorId="0" idx="18"/>
        </p15:threadingInfo>
      </p:ext>
      <p:ext uri="http://customooxmlschemas.google.com/">
        <go:slidesCustomData xmlns:go="http://customooxmlschemas.google.com/" commentPostId="AAAAG8JQQzo"/>
      </p:ext>
    </p:extLs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1" dt="2020-09-15T02:01:51.733">
    <p:pos x="96" y="96"/>
    <p:text>Sol, en este caso que hicimos una compra por Transferencia, en RESERVATION aparece el User que hizo la transferencia y en Purchases no aparece quién hizo la compra, por lo cual no se puede identificar, aparece status PENDIENTE. 
Esto debe ajustarse ,para casos de Transferencia bancaria es importante que nosotros aprobemos pero debemos recibir un correo a CONTACTO@SUSURRADORES.COM e igual una confirmación debe recibir el usuario y el Experto. 
Para el caso de compra por PAYU lo raro es que aparece el status PENDIENTE cuando debería ser automáticamente APROBADA; pues el usuario ya pagó y adicional no nos llegó correo a nosotros como SUsurradores que debemos aprobar</p:text>
    <p:extLst>
      <p:ext uri="{C676402C-5697-4E1C-873F-D02D1690AC5C}">
        <p15:threadingInfo timeZoneBias="0"/>
      </p:ext>
      <p:ext uri="http://customooxmlschemas.google.com/">
        <go:slidesCustomData xmlns:go="http://customooxmlschemas.google.com/" commentPostId="AAAAKLvdo7s"/>
      </p:ext>
    </p:extLst>
  </p:cm>
  <p:cm authorId="1" idx="27" dt="2020-09-15T02:01:51.733">
    <p:pos x="96" y="96"/>
    <p:text>Hola @catalina.tello@gmail.com  y @ingrid.pereztrujillo@gmail.com esto ya quedó ajustado, las compras de Pay U quedan automáticamente aprobadas.</p:text>
    <p:extLst>
      <p:ext uri="{C676402C-5697-4E1C-873F-D02D1690AC5C}">
        <p15:threadingInfo timeZoneBias="0">
          <p15:parentCm authorId="2" idx="11"/>
        </p15:threadingInfo>
      </p:ext>
      <p:ext uri="http://customooxmlschemas.google.com/">
        <go:slidesCustomData xmlns:go="http://customooxmlschemas.google.com/" commentPostId="AAAAG8JQQtg"/>
      </p:ext>
    </p:extLs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 dt="2020-09-10T22:49:05.102">
    <p:pos x="96" y="96"/>
    <p:text>@solangelperez@qdata.io  Sol en esta slide tambien pongan una columna de fecha porfa  para que sea mas facil la navegacion</p:text>
    <p:extLst>
      <p:ext uri="{C676402C-5697-4E1C-873F-D02D1690AC5C}">
        <p15:threadingInfo timeZoneBias="0"/>
      </p:ext>
      <p:ext uri="http://customooxmlschemas.google.com/">
        <go:slidesCustomData xmlns:go="http://customooxmlschemas.google.com/" commentPostId="AAAAG5cCgEE"/>
      </p:ext>
    </p:extLst>
  </p:cm>
  <p:cm authorId="1" idx="28" dt="2020-09-10T22:49:05.102">
    <p:pos x="96" y="96"/>
    <p:text>Realizado</p:text>
    <p:extLst>
      <p:ext uri="{C676402C-5697-4E1C-873F-D02D1690AC5C}">
        <p15:threadingInfo timeZoneBias="0">
          <p15:parentCm authorId="0" idx="22"/>
        </p15:threadingInfo>
      </p:ext>
      <p:ext uri="http://customooxmlschemas.google.com/">
        <go:slidesCustomData xmlns:go="http://customooxmlschemas.google.com/" commentPostId="AAAAG7i7HrI"/>
      </p:ext>
    </p:extLs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9" dt="2020-09-10T22:51:13.241">
    <p:pos x="301" y="321"/>
    <p:text>@ingrid.pereztrujillo@gmail.com  realizado</p:text>
    <p:extLst>
      <p:ext uri="{C676402C-5697-4E1C-873F-D02D1690AC5C}">
        <p15:threadingInfo timeZoneBias="0"/>
      </p:ext>
      <p:ext uri="http://customooxmlschemas.google.com/">
        <go:slidesCustomData xmlns:go="http://customooxmlschemas.google.com/" commentPostId="AAAAG7i7HrM"/>
      </p:ext>
    </p:extLs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2" dt="2020-09-19T19:30:19.801">
    <p:pos x="96" y="96"/>
    <p:text>@solangelperez@qdata.io en el CALENDARIO del perfil de EXPERTO aparece "Selecciona el día en que quieres la asesoría", ese texto es para el CALENDARIO de Usuario, pero el de Experto debería decir SU AGENDA, en lugar de TU AGENDA y abajo: "Seleccione la sesión y acceda al detalle de la misma"
_Reassigned to Solangel Perez_</p:text>
    <p:extLst>
      <p:ext uri="{C676402C-5697-4E1C-873F-D02D1690AC5C}">
        <p15:threadingInfo timeZoneBias="0"/>
      </p:ext>
      <p:ext uri="http://customooxmlschemas.google.com/">
        <go:slidesCustomData xmlns:go="http://customooxmlschemas.google.com/" commentPostId="AAAAKMMJWJ4"/>
      </p:ext>
    </p:extLst>
  </p:cm>
  <p:cm authorId="1" idx="30" dt="2020-09-19T19:30:19.801">
    <p:pos x="96" y="96"/>
    <p:text>Resuelto</p:text>
    <p:extLst>
      <p:ext uri="{C676402C-5697-4E1C-873F-D02D1690AC5C}">
        <p15:threadingInfo timeZoneBias="0">
          <p15:parentCm authorId="2" idx="12"/>
        </p15:threadingInfo>
      </p:ext>
      <p:ext uri="http://customooxmlschemas.google.com/">
        <go:slidesCustomData xmlns:go="http://customooxmlschemas.google.com/" commentPostId="AAAAJ68HwFU"/>
      </p:ext>
    </p:extLs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3" dt="2020-09-10T20:02:51.070">
    <p:pos x="96" y="96"/>
    <p:text>@solangelperez@qdata.io  cuando un usuario escribe como se le notifica al experto? por whastapp?</p:text>
    <p:extLst>
      <p:ext uri="{C676402C-5697-4E1C-873F-D02D1690AC5C}">
        <p15:threadingInfo timeZoneBias="0"/>
      </p:ext>
      <p:ext uri="http://customooxmlschemas.google.com/">
        <go:slidesCustomData xmlns:go="http://customooxmlschemas.google.com/" commentPostId="AAAAKMThGoI"/>
      </p:ext>
    </p:extLst>
  </p:cm>
  <p:cm authorId="1" idx="31" dt="2020-09-10T20:02:51.070">
    <p:pos x="96" y="96"/>
    <p:text>Hola @ingrid.pereztrujillo@gmail.com  este mensaje de la reserva no llega por whatsapp, ete mensaje llega en la confirmación de compra, este mensaje lo estamos incluyendo allí.</p:text>
    <p:extLst>
      <p:ext uri="{C676402C-5697-4E1C-873F-D02D1690AC5C}">
        <p15:threadingInfo timeZoneBias="0">
          <p15:parentCm authorId="0" idx="23"/>
        </p15:threadingInfo>
      </p:ext>
      <p:ext uri="http://customooxmlschemas.google.com/">
        <go:slidesCustomData xmlns:go="http://customooxmlschemas.google.com/" commentPostId="AAAAKOirWhA"/>
      </p:ext>
    </p:extLs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3" dt="2020-09-12T17:47:26.660">
    <p:pos x="96" y="96"/>
    <p:text>@solangelperez@qdata.io Sol, en esta pantalla al agendar, no me está dejando dar clic en la opción de AGREGAR Y SEGUIR NAVEGANDO
_Reassigned to Solangel Perez_</p:text>
    <p:extLst>
      <p:ext uri="{C676402C-5697-4E1C-873F-D02D1690AC5C}">
        <p15:threadingInfo timeZoneBias="0"/>
      </p:ext>
      <p:ext uri="http://customooxmlschemas.google.com/">
        <go:slidesCustomData xmlns:go="http://customooxmlschemas.google.com/" commentPostId="AAAAJ5vDFC0"/>
      </p:ext>
    </p:extLst>
  </p:cm>
  <p:cm authorId="1" idx="32" dt="2020-09-12T17:47:26.660">
    <p:pos x="96" y="96"/>
    <p:text>@catalina.tello@gmail.com resuelto
_Reassigned to Catalina Tello_</p:text>
    <p:extLst>
      <p:ext uri="{C676402C-5697-4E1C-873F-D02D1690AC5C}">
        <p15:threadingInfo timeZoneBias="0">
          <p15:parentCm authorId="2" idx="13"/>
        </p15:threadingInfo>
      </p:ext>
      <p:ext uri="http://customooxmlschemas.google.com/">
        <go:slidesCustomData xmlns:go="http://customooxmlschemas.google.com/" commentPostId="AAAAKQC9jfQ"/>
      </p:ext>
    </p:extLs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4" dt="2020-09-10T20:04:48.675">
    <p:pos x="96" y="96"/>
    <p:text>Sol, en esta pantalla de calificacion  que visualiza el experto debería decir  "Calificación Usuarios" y no "Ultimos Expertos"- Tambien entendimos que nosotros aprobamos esto antes de que fuera público. o no? Que tal que los insulten...</p:text>
    <p:extLst>
      <p:ext uri="{C676402C-5697-4E1C-873F-D02D1690AC5C}">
        <p15:threadingInfo timeZoneBias="0"/>
      </p:ext>
      <p:ext uri="http://customooxmlschemas.google.com/">
        <go:slidesCustomData xmlns:go="http://customooxmlschemas.google.com/" commentPostId="AAAAKM8pB2I"/>
      </p:ext>
    </p:extLst>
  </p:cm>
  <p:cm authorId="1" idx="33" dt="2020-09-10T20:04:48.675">
    <p:pos x="96" y="96"/>
    <p:text>Hola @ingrid, la funcionalidad acordada es que tienen la posibilidad tanto de ocultarlo del sitio final, como de elimar el comentario. pero no tiene una aprobación previa a su publicación.  Si llega a a haber un mensaje no deseado, ustedes lo pueden ocultar o eliminar.</p:text>
    <p:extLst>
      <p:ext uri="{C676402C-5697-4E1C-873F-D02D1690AC5C}">
        <p15:threadingInfo timeZoneBias="0">
          <p15:parentCm authorId="0" idx="24"/>
        </p15:threadingInfo>
      </p:ext>
      <p:ext uri="http://customooxmlschemas.google.com/">
        <go:slidesCustomData xmlns:go="http://customooxmlschemas.google.com/" commentPostId="AAAAKOirWhg"/>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9-19T20:00:38.722">
    <p:pos x="6000" y="0"/>
    <p:text>Este es el mail de agendamiento
Comentarios
No pongamos los textos en mayúscula
Vamos a  tratar de usted al experto en todo el mensaje
So, cuando enviamos al enlace, que posibilidades hay que ese enlace sea directamente el calendario o la sesión?
Lo digo porque hoy el enlace te manda a home, a ti te toca intuir que debes ingresar a tu perfil y despues meterte a calendario y hacer clic en el enlace del zoom. Son 4 pasos. como podemos hacerlo más direct?</p:text>
    <p:extLst>
      <p:ext uri="{C676402C-5697-4E1C-873F-D02D1690AC5C}">
        <p15:threadingInfo timeZoneBias="0"/>
      </p:ext>
      <p:ext uri="http://customooxmlschemas.google.com/">
        <go:slidesCustomData xmlns:go="http://customooxmlschemas.google.com/" commentPostId="AAAAKLvdo9s"/>
      </p:ext>
    </p:extLst>
  </p:cm>
  <p:cm authorId="1" idx="2" dt="2020-09-19T20:00:38.722">
    <p:pos x="6000" y="0"/>
    <p:text>Ajustado en Stage, el domingo pasa a prod</p:text>
    <p:extLst>
      <p:ext uri="{C676402C-5697-4E1C-873F-D02D1690AC5C}">
        <p15:threadingInfo timeZoneBias="0">
          <p15:parentCm authorId="0" idx="3"/>
        </p15:threadingInfo>
      </p:ext>
      <p:ext uri="http://customooxmlschemas.google.com/">
        <go:slidesCustomData xmlns:go="http://customooxmlschemas.google.com/" commentPostId="AAAAJ68HwHg"/>
      </p:ext>
    </p:extLs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4" dt="2020-09-12T17:48:07.941">
    <p:pos x="96" y="96"/>
    <p:text>@solangelperez@qdata.io Sol, en los perfiles de los Expertos está apareciendo CALIFICACIÓN de CERO, esto no lo podemos dejar así, sabemos que no tienen calificación pero al dejarlo así aparece como si su calificación hubiera sido muy mala. Por favor ajustar y quitarle la estrella y que solo aparezca la calificación cuando lo califiquen. Y en caso que eso no se pueda, cuando aún no tiene una calificación, poner Sin Calificación. @ingrid.pereztrujillo@susurradores.com Ingrid, por fa revisemos esto a ver cómo piensas lo podemos ajusatr
_Reassigned to Solangel Perez_</p:text>
    <p:extLst>
      <p:ext uri="{C676402C-5697-4E1C-873F-D02D1690AC5C}">
        <p15:threadingInfo timeZoneBias="0"/>
      </p:ext>
      <p:ext uri="http://customooxmlschemas.google.com/">
        <go:slidesCustomData xmlns:go="http://customooxmlschemas.google.com/" commentPostId="AAAAJ5wP48w"/>
      </p:ext>
    </p:extLst>
  </p:cm>
  <p:cm authorId="2" idx="15" dt="2020-09-09T04:46:50.990">
    <p:pos x="96" y="96"/>
    <p:text>@ingrid.pereztrujillo@gmail.com Ingrid, para que lo revisemos</p:text>
    <p:extLst>
      <p:ext uri="{C676402C-5697-4E1C-873F-D02D1690AC5C}">
        <p15:threadingInfo timeZoneBias="0">
          <p15:parentCm authorId="2" idx="14"/>
        </p15:threadingInfo>
      </p:ext>
      <p:ext uri="http://customooxmlschemas.google.com/">
        <go:slidesCustomData xmlns:go="http://customooxmlschemas.google.com/" commentPostId="AAAAJ5wP480"/>
      </p:ext>
    </p:extLst>
  </p:cm>
  <p:cm authorId="0" idx="25" dt="2020-09-10T02:41:33.452">
    <p:pos x="96" y="96"/>
    <p:text>Si @solangelperez@qdata.io  y @catalina.tello@gmail.com , quitemos eso numero</p:text>
    <p:extLst>
      <p:ext uri="{C676402C-5697-4E1C-873F-D02D1690AC5C}">
        <p15:threadingInfo timeZoneBias="0">
          <p15:parentCm authorId="2" idx="14"/>
        </p15:threadingInfo>
      </p:ext>
      <p:ext uri="http://customooxmlschemas.google.com/">
        <go:slidesCustomData xmlns:go="http://customooxmlschemas.google.com/" commentPostId="AAAAJ51UgS0"/>
      </p:ext>
    </p:extLst>
  </p:cm>
  <p:cm authorId="1" idx="34" dt="2020-09-12T17:48:07.941">
    <p:pos x="96" y="96"/>
    <p:text>@ingrid.pereztrujillo@gmail.com  rasuelto</p:text>
    <p:extLst>
      <p:ext uri="{C676402C-5697-4E1C-873F-D02D1690AC5C}">
        <p15:threadingInfo timeZoneBias="0">
          <p15:parentCm authorId="2" idx="14"/>
        </p15:threadingInfo>
      </p:ext>
      <p:ext uri="http://customooxmlschemas.google.com/">
        <go:slidesCustomData xmlns:go="http://customooxmlschemas.google.com/" commentPostId="AAAAKQC9jfU"/>
      </p:ext>
    </p:extLs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0-09-12T17:48:31.971">
    <p:pos x="96" y="96"/>
    <p:text>@solangelperez@qdata.io  no esta apareciendo la descripcion aqui
_Reassigned to Solangel Perez_</p:text>
    <p:extLst>
      <p:ext uri="{C676402C-5697-4E1C-873F-D02D1690AC5C}">
        <p15:threadingInfo timeZoneBias="0"/>
      </p:ext>
      <p:ext uri="http://customooxmlschemas.google.com/">
        <go:slidesCustomData xmlns:go="http://customooxmlschemas.google.com/" commentPostId="AAAAJ51UgS4"/>
      </p:ext>
    </p:extLst>
  </p:cm>
  <p:cm authorId="1" idx="35" dt="2020-09-12T17:48:31.971">
    <p:pos x="96" y="96"/>
    <p:text>@ingrid.pereztrujillo@gmail.com  resuelto
_Reassigned to Ingrid Perez trujillo_</p:text>
    <p:extLst>
      <p:ext uri="{C676402C-5697-4E1C-873F-D02D1690AC5C}">
        <p15:threadingInfo timeZoneBias="0">
          <p15:parentCm authorId="0" idx="26"/>
        </p15:threadingInfo>
      </p:ext>
      <p:ext uri="http://customooxmlschemas.google.com/">
        <go:slidesCustomData xmlns:go="http://customooxmlschemas.google.com/" commentPostId="AAAAKQC9jfY"/>
      </p:ext>
    </p:extLs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7" dt="2020-09-12T17:49:06.199">
    <p:pos x="96" y="96"/>
    <p:text>@solangelperez@qdata.io no aparece la descripción de la conferencia
_Reassigned to Solangel Perez_</p:text>
    <p:extLst>
      <p:ext uri="{C676402C-5697-4E1C-873F-D02D1690AC5C}">
        <p15:threadingInfo timeZoneBias="0"/>
      </p:ext>
      <p:ext uri="http://customooxmlschemas.google.com/">
        <go:slidesCustomData xmlns:go="http://customooxmlschemas.google.com/" commentPostId="AAAAJ51UgUI"/>
      </p:ext>
    </p:extLst>
  </p:cm>
  <p:cm authorId="1" idx="36" dt="2020-09-12T17:49:06.199">
    <p:pos x="96" y="96"/>
    <p:text>@ingrid.pereztrujillo@gmail.com  resuelto
_Reassigned to Ingrid Perez trujillo_</p:text>
    <p:extLst>
      <p:ext uri="{C676402C-5697-4E1C-873F-D02D1690AC5C}">
        <p15:threadingInfo timeZoneBias="0">
          <p15:parentCm authorId="0" idx="27"/>
        </p15:threadingInfo>
      </p:ext>
      <p:ext uri="http://customooxmlschemas.google.com/">
        <go:slidesCustomData xmlns:go="http://customooxmlschemas.google.com/" commentPostId="AAAAKQC9jfk"/>
      </p:ext>
    </p:extLst>
  </p:cm>
</p:cmLst>
</file>

<file path=ppt/comments/comment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0-09-12T17:49:24.219">
    <p:pos x="96" y="96"/>
    <p:text>aqui si se ve el titulo pero en ningun otro lado</p:text>
    <p:extLst>
      <p:ext uri="{C676402C-5697-4E1C-873F-D02D1690AC5C}">
        <p15:threadingInfo timeZoneBias="0"/>
      </p:ext>
      <p:ext uri="http://customooxmlschemas.google.com/">
        <go:slidesCustomData xmlns:go="http://customooxmlschemas.google.com/" commentPostId="AAAAJ51UgUQ"/>
      </p:ext>
    </p:extLst>
  </p:cm>
  <p:cm authorId="1" idx="37" dt="2020-09-12T17:49:24.219">
    <p:pos x="96" y="96"/>
    <p:text>@ingrid.pereztrujillo@gmail.com  resuelto</p:text>
    <p:extLst>
      <p:ext uri="{C676402C-5697-4E1C-873F-D02D1690AC5C}">
        <p15:threadingInfo timeZoneBias="0">
          <p15:parentCm authorId="0" idx="28"/>
        </p15:threadingInfo>
      </p:ext>
      <p:ext uri="http://customooxmlschemas.google.com/">
        <go:slidesCustomData xmlns:go="http://customooxmlschemas.google.com/" commentPostId="AAAAKQC9jfo"/>
      </p:ext>
    </p:extLst>
  </p:cm>
</p:cmLst>
</file>

<file path=ppt/comments/comment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9" dt="2020-09-12T17:51:25.934">
    <p:pos x="6000" y="0"/>
    <p:text>en el perfil público del experto debe verse primera la experiencia y después los logros</p:text>
    <p:extLst>
      <p:ext uri="{C676402C-5697-4E1C-873F-D02D1690AC5C}">
        <p15:threadingInfo timeZoneBias="0"/>
      </p:ext>
      <p:ext uri="http://customooxmlschemas.google.com/">
        <go:slidesCustomData xmlns:go="http://customooxmlschemas.google.com/" commentPostId="AAAAJ51UgUc"/>
      </p:ext>
    </p:extLst>
  </p:cm>
  <p:cm authorId="1" idx="38" dt="2020-09-12T17:51:25.934">
    <p:pos x="6000" y="0"/>
    <p:text>resuelto</p:text>
    <p:extLst>
      <p:ext uri="{C676402C-5697-4E1C-873F-D02D1690AC5C}">
        <p15:threadingInfo timeZoneBias="0">
          <p15:parentCm authorId="0" idx="29"/>
        </p15:threadingInfo>
      </p:ext>
      <p:ext uri="http://customooxmlschemas.google.com/">
        <go:slidesCustomData xmlns:go="http://customooxmlschemas.google.com/" commentPostId="AAAAKQC9jfs"/>
      </p:ext>
    </p:extLst>
  </p:cm>
</p:cmLst>
</file>

<file path=ppt/comments/comment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0" dt="2020-09-12T17:53:19.999">
    <p:pos x="96" y="96"/>
    <p:text>si no hay perfil de linkedin no debe aparecer</p:text>
    <p:extLst>
      <p:ext uri="{C676402C-5697-4E1C-873F-D02D1690AC5C}">
        <p15:threadingInfo timeZoneBias="0"/>
      </p:ext>
      <p:ext uri="http://customooxmlschemas.google.com/">
        <go:slidesCustomData xmlns:go="http://customooxmlschemas.google.com/" commentPostId="AAAAJ51UgUk"/>
      </p:ext>
    </p:extLst>
  </p:cm>
  <p:cm authorId="1" idx="39" dt="2020-09-12T17:53:19.999">
    <p:pos x="96" y="96"/>
    <p:text>@ingrid.pereztrujillo@gmail.com resuelto</p:text>
    <p:extLst>
      <p:ext uri="{C676402C-5697-4E1C-873F-D02D1690AC5C}">
        <p15:threadingInfo timeZoneBias="0">
          <p15:parentCm authorId="0" idx="30"/>
        </p15:threadingInfo>
      </p:ext>
      <p:ext uri="http://customooxmlschemas.google.com/">
        <go:slidesCustomData xmlns:go="http://customooxmlschemas.google.com/" commentPostId="AAAAKQC9jf4"/>
      </p:ext>
    </p:extLst>
  </p:cm>
</p:cmLst>
</file>

<file path=ppt/comments/comment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1" dt="2020-09-12T17:52:38.425">
    <p:pos x="96" y="96"/>
    <p:text>@solangelperez@qdata.io este usuario tiene perfil de linkedin y sin embargo mira como se ve en su perfil publico en la siguiente slide</p:text>
    <p:extLst>
      <p:ext uri="{C676402C-5697-4E1C-873F-D02D1690AC5C}">
        <p15:threadingInfo timeZoneBias="0"/>
      </p:ext>
      <p:ext uri="http://customooxmlschemas.google.com/">
        <go:slidesCustomData xmlns:go="http://customooxmlschemas.google.com/" commentPostId="AAAAJ51UgUo"/>
      </p:ext>
    </p:extLst>
  </p:cm>
  <p:cm authorId="1" idx="40" dt="2020-09-12T17:52:38.425">
    <p:pos x="96" y="96"/>
    <p:text>@ingrid.pereztrujillo@gmail.com resuelto</p:text>
    <p:extLst>
      <p:ext uri="{C676402C-5697-4E1C-873F-D02D1690AC5C}">
        <p15:threadingInfo timeZoneBias="0">
          <p15:parentCm authorId="0" idx="31"/>
        </p15:threadingInfo>
      </p:ext>
      <p:ext uri="http://customooxmlschemas.google.com/">
        <go:slidesCustomData xmlns:go="http://customooxmlschemas.google.com/" commentPostId="AAAAKQC9jf0"/>
      </p:ext>
    </p:extLst>
  </p:cm>
</p:cmLst>
</file>

<file path=ppt/comments/comment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2" dt="2020-09-12T17:53:52.329">
    <p:pos x="170" y="96"/>
    <p:text>sale otra vez alejandro diaz y el link no funciona</p:text>
    <p:extLst>
      <p:ext uri="{C676402C-5697-4E1C-873F-D02D1690AC5C}">
        <p15:threadingInfo timeZoneBias="0"/>
      </p:ext>
      <p:ext uri="http://customooxmlschemas.google.com/">
        <go:slidesCustomData xmlns:go="http://customooxmlschemas.google.com/" commentPostId="AAAAJ51UgUs"/>
      </p:ext>
    </p:extLst>
  </p:cm>
  <p:cm authorId="1" idx="41" dt="2020-09-12T17:53:52.329">
    <p:pos x="170" y="96"/>
    <p:text>@ingrid.pereztrujillo@gmail.com  resuelto</p:text>
    <p:extLst>
      <p:ext uri="{C676402C-5697-4E1C-873F-D02D1690AC5C}">
        <p15:threadingInfo timeZoneBias="0">
          <p15:parentCm authorId="0" idx="32"/>
        </p15:threadingInfo>
      </p:ext>
      <p:ext uri="http://customooxmlschemas.google.com/">
        <go:slidesCustomData xmlns:go="http://customooxmlschemas.google.com/" commentPostId="AAAAKQC9jf8"/>
      </p:ext>
    </p:extLst>
  </p:cm>
</p:cmLst>
</file>

<file path=ppt/comments/comment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2" dt="2020-09-15T02:10:40.962">
    <p:pos x="2968" y="1911"/>
    <p:text>@ingrid.pereztrujillo@gmail.com  ajustado
_Assigned to Ingrid Perez trujillo_</p:text>
    <p:extLst>
      <p:ext uri="{C676402C-5697-4E1C-873F-D02D1690AC5C}">
        <p15:threadingInfo timeZoneBias="0"/>
      </p:ext>
      <p:ext uri="http://customooxmlschemas.google.com/">
        <go:slidesCustomData xmlns:go="http://customooxmlschemas.google.com/" commentPostId="AAAAG8JQQuo"/>
      </p:ext>
    </p:extLst>
  </p:cm>
</p:cmLst>
</file>

<file path=ppt/comments/comment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6" dt="2020-09-12T17:56:10.189">
    <p:pos x="96" y="96"/>
    <p:text>@solangelperez@qdata.io Sol, por favor ajustar este texto para que quede: Los días que aparecen con recuadro naranja, aparecerán como disponibles en su calendario. Los días con recuadro gris, aparecerán como no disponibles en su calendario.
_Reassigned to Solangel Perez_</p:text>
    <p:extLst>
      <p:ext uri="{C676402C-5697-4E1C-873F-D02D1690AC5C}">
        <p15:threadingInfo timeZoneBias="0"/>
      </p:ext>
      <p:ext uri="http://customooxmlschemas.google.com/">
        <go:slidesCustomData xmlns:go="http://customooxmlschemas.google.com/" commentPostId="AAAAJ5vDFEM"/>
      </p:ext>
    </p:extLst>
  </p:cm>
  <p:cm authorId="1" idx="43" dt="2020-09-12T17:56:10.189">
    <p:pos x="96" y="96"/>
    <p:text>@catalina.tello@gmail.com rasuelto
_Reassigned to Catalina Tello_</p:text>
    <p:extLst>
      <p:ext uri="{C676402C-5697-4E1C-873F-D02D1690AC5C}">
        <p15:threadingInfo timeZoneBias="0">
          <p15:parentCm authorId="2" idx="16"/>
        </p15:threadingInfo>
      </p:ext>
      <p:ext uri="http://customooxmlschemas.google.com/">
        <go:slidesCustomData xmlns:go="http://customooxmlschemas.google.com/" commentPostId="AAAAKQC9jgQ"/>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0-09-17T15:28:41.190">
    <p:pos x="6000" y="0"/>
    <p:text>Sol, este es el correo que recibe el Usuario al comprar con PayU. El horario de la sesión aparece el recuadro muy angosto, se podría alargar para que no se corte el mes?</p:text>
    <p:extLst>
      <p:ext uri="{C676402C-5697-4E1C-873F-D02D1690AC5C}">
        <p15:threadingInfo timeZoneBias="0"/>
      </p:ext>
      <p:ext uri="http://customooxmlschemas.google.com/">
        <go:slidesCustomData xmlns:go="http://customooxmlschemas.google.com/" commentPostId="AAAAKLvdo9w"/>
      </p:ext>
    </p:extLst>
  </p:cm>
  <p:cm authorId="1" idx="3" dt="2020-09-17T15:28:41.190">
    <p:pos x="6000" y="0"/>
    <p:text>@catalina.tello@gmail.com resuelto</p:text>
    <p:extLst>
      <p:ext uri="{C676402C-5697-4E1C-873F-D02D1690AC5C}">
        <p15:threadingInfo timeZoneBias="0">
          <p15:parentCm authorId="2" idx="1"/>
        </p15:threadingInfo>
      </p:ext>
      <p:ext uri="http://customooxmlschemas.google.com/">
        <go:slidesCustomData xmlns:go="http://customooxmlschemas.google.com/" commentPostId="AAAAKRhHFrc"/>
      </p:ext>
    </p:extLst>
  </p:cm>
</p:cmLst>
</file>

<file path=ppt/comments/comment4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3" dt="2020-09-21T14:19:27.307">
    <p:pos x="96" y="96"/>
    <p:text>@solangelperez@qdata.io  importantísimo que estos buscadores sean independientes
_Reassigned to Solangel Perez_</p:text>
    <p:extLst>
      <p:ext uri="{C676402C-5697-4E1C-873F-D02D1690AC5C}">
        <p15:threadingInfo timeZoneBias="0"/>
      </p:ext>
      <p:ext uri="http://customooxmlschemas.google.com/">
        <go:slidesCustomData xmlns:go="http://customooxmlschemas.google.com/" commentPostId="AAAAJ51UgUY"/>
      </p:ext>
    </p:extLst>
  </p:cm>
  <p:cm authorId="1" idx="44" dt="2020-09-16T03:04:01.786">
    <p:pos x="96" y="96"/>
    <p:text>@ingrid.pereztrujillo@gmail.com ajustado
_Reassigned to Ingrid Perez trujillo_</p:text>
    <p:extLst>
      <p:ext uri="{C676402C-5697-4E1C-873F-D02D1690AC5C}">
        <p15:threadingInfo timeZoneBias="0">
          <p15:parentCm authorId="0" idx="33"/>
        </p15:threadingInfo>
      </p:ext>
      <p:ext uri="http://customooxmlschemas.google.com/">
        <go:slidesCustomData xmlns:go="http://customooxmlschemas.google.com/" commentPostId="AAAAJ6gBkB4"/>
      </p:ext>
    </p:extLst>
  </p:cm>
  <p:cm authorId="0" idx="34" dt="2020-09-21T14:19:27.307">
    <p:pos x="96" y="96"/>
    <p:text>sigue pasando lo mismo, el buscado no funciona</p:text>
    <p:extLst>
      <p:ext uri="{C676402C-5697-4E1C-873F-D02D1690AC5C}">
        <p15:threadingInfo timeZoneBias="0">
          <p15:parentCm authorId="0" idx="33"/>
        </p15:threadingInfo>
      </p:ext>
      <p:ext uri="http://customooxmlschemas.google.com/">
        <go:slidesCustomData xmlns:go="http://customooxmlschemas.google.com/" commentPostId="AAAAKSdcU5E"/>
      </p:ext>
    </p:extLst>
  </p:cm>
</p:cmLst>
</file>

<file path=ppt/comments/comment4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5" dt="2020-09-16T03:04:11.533">
    <p:pos x="96" y="96"/>
    <p:text>todavia no funciona el buscado cierto?</p:text>
    <p:extLst>
      <p:ext uri="{C676402C-5697-4E1C-873F-D02D1690AC5C}">
        <p15:threadingInfo timeZoneBias="0"/>
      </p:ext>
      <p:ext uri="http://customooxmlschemas.google.com/">
        <go:slidesCustomData xmlns:go="http://customooxmlschemas.google.com/" commentPostId="AAAAJ6F-iRA"/>
      </p:ext>
    </p:extLst>
  </p:cm>
  <p:cm authorId="0" idx="36" dt="2020-09-13T17:05:06.551">
    <p:pos x="96" y="96"/>
    <p:text>Aqui puse coach y salio ese texto</p:text>
    <p:extLst>
      <p:ext uri="{C676402C-5697-4E1C-873F-D02D1690AC5C}">
        <p15:threadingInfo timeZoneBias="0">
          <p15:parentCm authorId="0" idx="35"/>
        </p15:threadingInfo>
      </p:ext>
      <p:ext uri="http://customooxmlschemas.google.com/">
        <go:slidesCustomData xmlns:go="http://customooxmlschemas.google.com/" commentPostId="AAAAJ6F-iRE"/>
      </p:ext>
    </p:extLst>
  </p:cm>
  <p:cm authorId="1" idx="45" dt="2020-09-13T23:32:51.108">
    <p:pos x="96" y="96"/>
    <p:text>La Palbra coach la tienes en alguno de los perfiles? si no? no debería aparecer</p:text>
    <p:extLst>
      <p:ext uri="{C676402C-5697-4E1C-873F-D02D1690AC5C}">
        <p15:threadingInfo timeZoneBias="0">
          <p15:parentCm authorId="0" idx="35"/>
        </p15:threadingInfo>
      </p:ext>
      <p:ext uri="http://customooxmlschemas.google.com/">
        <go:slidesCustomData xmlns:go="http://customooxmlschemas.google.com/" commentPostId="AAAAKPpfojs"/>
      </p:ext>
    </p:extLst>
  </p:cm>
  <p:cm authorId="0" idx="37" dt="2020-09-13T23:42:38.095">
    <p:pos x="96" y="96"/>
    <p:text>si en varios
te pongo una slide despues para que veas. Como definieron ustedes que funcionen los buscadores? porque lo acordado a es que eran independientes y a mi no me ha funcionado ni una sola vez. Si  busco por nombre sin escoger area, no funciona.</p:text>
    <p:extLst>
      <p:ext uri="{C676402C-5697-4E1C-873F-D02D1690AC5C}">
        <p15:threadingInfo timeZoneBias="0">
          <p15:parentCm authorId="0" idx="35"/>
        </p15:threadingInfo>
      </p:ext>
      <p:ext uri="http://customooxmlschemas.google.com/">
        <go:slidesCustomData xmlns:go="http://customooxmlschemas.google.com/" commentPostId="AAAAKPpfokY"/>
      </p:ext>
    </p:extLst>
  </p:cm>
  <p:cm authorId="0" idx="38" dt="2020-09-13T23:43:09.309">
    <p:pos x="96" y="96"/>
    <p:text>@solangelperez@qdata.io</p:text>
    <p:extLst>
      <p:ext uri="{C676402C-5697-4E1C-873F-D02D1690AC5C}">
        <p15:threadingInfo timeZoneBias="0">
          <p15:parentCm authorId="0" idx="35"/>
        </p15:threadingInfo>
      </p:ext>
      <p:ext uri="http://customooxmlschemas.google.com/">
        <go:slidesCustomData xmlns:go="http://customooxmlschemas.google.com/" commentPostId="AAAAKPpfokc"/>
      </p:ext>
    </p:extLst>
  </p:cm>
  <p:cm authorId="1" idx="46" dt="2020-09-13T23:52:35.703">
    <p:pos x="96" y="96"/>
    <p:text>@ingrid.pereztrujillo@gmail.com actualmente el filtro funciona solo pero tiene que hacer click en la lupa para que se active el filtro, podemos dejar que se active la búsqueda con la selección pero entonces perfemos búsqueda comppuesta, es decir, que siempre deberá buscar por una de las dos opciones, no por las dos al tiempo si lo desea.</p:text>
    <p:extLst>
      <p:ext uri="{C676402C-5697-4E1C-873F-D02D1690AC5C}">
        <p15:threadingInfo timeZoneBias="0">
          <p15:parentCm authorId="0" idx="35"/>
        </p15:threadingInfo>
      </p:ext>
      <p:ext uri="http://customooxmlschemas.google.com/">
        <go:slidesCustomData xmlns:go="http://customooxmlschemas.google.com/" commentPostId="AAAAKPpfolw"/>
      </p:ext>
    </p:extLst>
  </p:cm>
  <p:cm authorId="0" idx="39" dt="2020-09-14T00:26:41.052">
    <p:pos x="96" y="96"/>
    <p:text>@solangelperez@qdata.io  yo creo que en esta etapa de susurradores la busqueda compuesta vuelve todo muy complejo. lo que necesitamos es que el usuario acceda a expertos desconocidos con palabras simples. Por eso siempre hemos pedido que los buscadores sean independientes y los dos tengan lupa. pone juno o el otro y debe funcionar. si buscas por area de expertise te salen una opciones. y si buscas solo por palabras o nombre te salen opciones. pero no podemos depender de los dos, porque los expertos son desconocidos.</p:text>
    <p:extLst>
      <p:ext uri="{C676402C-5697-4E1C-873F-D02D1690AC5C}">
        <p15:threadingInfo timeZoneBias="0">
          <p15:parentCm authorId="0" idx="35"/>
        </p15:threadingInfo>
      </p:ext>
      <p:ext uri="http://customooxmlschemas.google.com/">
        <go:slidesCustomData xmlns:go="http://customooxmlschemas.google.com/" commentPostId="AAAAKPMAcws"/>
      </p:ext>
    </p:extLst>
  </p:cm>
  <p:cm authorId="1" idx="47" dt="2020-09-16T03:04:11.533">
    <p:pos x="96" y="96"/>
    <p:text>@ingrid.pereztrujillo@gmail.com ajustado</p:text>
    <p:extLst>
      <p:ext uri="{C676402C-5697-4E1C-873F-D02D1690AC5C}">
        <p15:threadingInfo timeZoneBias="0">
          <p15:parentCm authorId="0" idx="35"/>
        </p15:threadingInfo>
      </p:ext>
      <p:ext uri="http://customooxmlschemas.google.com/">
        <go:slidesCustomData xmlns:go="http://customooxmlschemas.google.com/" commentPostId="AAAAJ6gBkCA"/>
      </p:ext>
    </p:extLst>
  </p:cm>
</p:cmLst>
</file>

<file path=ppt/comments/comment4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0" dt="2020-09-16T03:04:29.219">
    <p:pos x="96" y="96"/>
    <p:text>puse jose miguel y tampoco sale nada...</p:text>
    <p:extLst>
      <p:ext uri="{C676402C-5697-4E1C-873F-D02D1690AC5C}">
        <p15:threadingInfo timeZoneBias="0"/>
      </p:ext>
      <p:ext uri="http://customooxmlschemas.google.com/">
        <go:slidesCustomData xmlns:go="http://customooxmlschemas.google.com/" commentPostId="AAAAKPpfojY"/>
      </p:ext>
    </p:extLst>
  </p:cm>
  <p:cm authorId="1" idx="48" dt="2020-09-16T03:04:29.219">
    <p:pos x="96" y="96"/>
    <p:text>@ingrid.pereztrujillo@gmail.com ajustado</p:text>
    <p:extLst>
      <p:ext uri="{C676402C-5697-4E1C-873F-D02D1690AC5C}">
        <p15:threadingInfo timeZoneBias="0">
          <p15:parentCm authorId="0" idx="40"/>
        </p15:threadingInfo>
      </p:ext>
      <p:ext uri="http://customooxmlschemas.google.com/">
        <go:slidesCustomData xmlns:go="http://customooxmlschemas.google.com/" commentPostId="AAAAJ6gBkCE"/>
      </p:ext>
    </p:extLst>
  </p:cm>
</p:cmLst>
</file>

<file path=ppt/comments/comment4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1" dt="2020-09-21T14:20:10.136">
    <p:pos x="96" y="96"/>
    <p:text>busco por ventas y no funciona</p:text>
    <p:extLst>
      <p:ext uri="{C676402C-5697-4E1C-873F-D02D1690AC5C}">
        <p15:threadingInfo timeZoneBias="0"/>
      </p:ext>
      <p:ext uri="http://customooxmlschemas.google.com/">
        <go:slidesCustomData xmlns:go="http://customooxmlschemas.google.com/" commentPostId="AAAAG8JQQ74"/>
      </p:ext>
    </p:extLst>
  </p:cm>
  <p:cm authorId="0" idx="42" dt="2020-09-15T03:37:23.395">
    <p:pos x="96" y="96"/>
    <p:text>@solangelperez@qdata.io</p:text>
    <p:extLst>
      <p:ext uri="{C676402C-5697-4E1C-873F-D02D1690AC5C}">
        <p15:threadingInfo timeZoneBias="0">
          <p15:parentCm authorId="0" idx="41"/>
        </p15:threadingInfo>
      </p:ext>
      <p:ext uri="http://customooxmlschemas.google.com/">
        <go:slidesCustomData xmlns:go="http://customooxmlschemas.google.com/" commentPostId="AAAAG8JQQ8c"/>
      </p:ext>
    </p:extLst>
  </p:cm>
  <p:cm authorId="1" idx="49" dt="2020-09-16T03:04:38.101">
    <p:pos x="96" y="96"/>
    <p:text>@ingrid.pereztrujillo@gmail.com ajustado</p:text>
    <p:extLst>
      <p:ext uri="{C676402C-5697-4E1C-873F-D02D1690AC5C}">
        <p15:threadingInfo timeZoneBias="0">
          <p15:parentCm authorId="0" idx="41"/>
        </p15:threadingInfo>
      </p:ext>
      <p:ext uri="http://customooxmlschemas.google.com/">
        <go:slidesCustomData xmlns:go="http://customooxmlschemas.google.com/" commentPostId="AAAAJ6gBkCI"/>
      </p:ext>
    </p:extLst>
  </p:cm>
  <p:cm authorId="0" idx="43" dt="2020-09-21T14:20:10.136">
    <p:pos x="96" y="96"/>
    <p:text>@ya te puse en las ultimas slides el ejemplo de que sigue pasando lo  mismo</p:text>
    <p:extLst>
      <p:ext uri="{C676402C-5697-4E1C-873F-D02D1690AC5C}">
        <p15:threadingInfo timeZoneBias="0">
          <p15:parentCm authorId="0" idx="41"/>
        </p15:threadingInfo>
      </p:ext>
      <p:ext uri="http://customooxmlschemas.google.com/">
        <go:slidesCustomData xmlns:go="http://customooxmlschemas.google.com/" commentPostId="AAAAKSdcU5U"/>
      </p:ext>
    </p:extLst>
  </p:cm>
</p:cmLst>
</file>

<file path=ppt/comments/comment4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0" dt="2020-09-12T19:04:33.431">
    <p:pos x="184" y="346"/>
    <p:text>Hola @ingrid.pereztrujillo@gmail.com  realizamos pruebas y ajustamos para que las fechas no se borren. gracias!
_Reassigned to Ingrid Perez trujillo_</p:text>
    <p:extLst>
      <p:ext uri="{C676402C-5697-4E1C-873F-D02D1690AC5C}">
        <p15:threadingInfo timeZoneBias="0"/>
      </p:ext>
      <p:ext uri="http://customooxmlschemas.google.com/">
        <go:slidesCustomData xmlns:go="http://customooxmlschemas.google.com/" commentPostId="AAAAKQC9jcw"/>
      </p:ext>
    </p:extLst>
  </p:cm>
  <p:cm authorId="0" idx="44" dt="2020-09-12T19:04:33.431">
    <p:pos x="184" y="346"/>
    <p:text>@solangelperez@qdata.io  muchas gracias, perfecto!
_Reassigned to Solangel Perez_</p:text>
    <p:extLst>
      <p:ext uri="{C676402C-5697-4E1C-873F-D02D1690AC5C}">
        <p15:threadingInfo timeZoneBias="0">
          <p15:parentCm authorId="1" idx="50"/>
        </p15:threadingInfo>
      </p:ext>
      <p:ext uri="http://customooxmlschemas.google.com/">
        <go:slidesCustomData xmlns:go="http://customooxmlschemas.google.com/" commentPostId="AAAAKPltlGw"/>
      </p:ext>
    </p:extLst>
  </p:cm>
</p:cmLst>
</file>

<file path=ppt/comments/comment4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5" dt="2020-09-13T22:59:36.246">
    <p:pos x="96" y="96"/>
    <p:text>@solangelperez@qdata.io Sol, pregumta, por qué los servicios de abajo salen inactivos?</p:text>
    <p:extLst>
      <p:ext uri="{C676402C-5697-4E1C-873F-D02D1690AC5C}">
        <p15:threadingInfo timeZoneBias="0"/>
      </p:ext>
      <p:ext uri="http://customooxmlschemas.google.com/">
        <go:slidesCustomData xmlns:go="http://customooxmlschemas.google.com/" commentPostId="AAAAJ6F-iO8"/>
      </p:ext>
    </p:extLst>
  </p:cm>
  <p:cm authorId="1" idx="51" dt="2020-09-13T22:59:36.246">
    <p:pos x="96" y="96"/>
    <p:text>@ingrid.pereztrujillo@gmail.com aparecen así porque no se hab aprobado para ser visibles en el sitio, el estado aprobado, es cuando ya los guardas así desde el cms y los guardas.</p:text>
    <p:extLst>
      <p:ext uri="{C676402C-5697-4E1C-873F-D02D1690AC5C}">
        <p15:threadingInfo timeZoneBias="0">
          <p15:parentCm authorId="0" idx="45"/>
        </p15:threadingInfo>
      </p:ext>
      <p:ext uri="http://customooxmlschemas.google.com/">
        <go:slidesCustomData xmlns:go="http://customooxmlschemas.google.com/" commentPostId="AAAAKPpfoiE"/>
      </p:ext>
    </p:extLst>
  </p:cm>
</p:cmLst>
</file>

<file path=ppt/comments/comment4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6" dt="2020-09-15T02:17:21.521">
    <p:pos x="96" y="96"/>
    <p:text>@solangelperez@qdata.io Sol querida, todavía no estamos con las conferencias, correcto?</p:text>
    <p:extLst>
      <p:ext uri="{C676402C-5697-4E1C-873F-D02D1690AC5C}">
        <p15:threadingInfo timeZoneBias="0"/>
      </p:ext>
      <p:ext uri="http://customooxmlschemas.google.com/">
        <go:slidesCustomData xmlns:go="http://customooxmlschemas.google.com/" commentPostId="AAAAJ6F-iQw"/>
      </p:ext>
    </p:extLst>
  </p:cm>
  <p:cm authorId="1" idx="52" dt="2020-09-13T23:01:46.740">
    <p:pos x="96" y="96"/>
    <p:text>@ingrid.pereztrujillo@gmail.com  de hecho si, lo que pasa es que como el cambio se desplegó luego de la garga eneral de perfiles, hay alúnas conferencias que aparecen sin título porque antes el campo no existía, tienen que agregarlo apra que se ajuste. mira la imagen que te pego con la prueba.</p:text>
    <p:extLst>
      <p:ext uri="{C676402C-5697-4E1C-873F-D02D1690AC5C}">
        <p15:threadingInfo timeZoneBias="0">
          <p15:parentCm authorId="0" idx="46"/>
        </p15:threadingInfo>
      </p:ext>
      <p:ext uri="http://customooxmlschemas.google.com/">
        <go:slidesCustomData xmlns:go="http://customooxmlschemas.google.com/" commentPostId="AAAAKPpfoic"/>
      </p:ext>
    </p:extLst>
  </p:cm>
  <p:cm authorId="0" idx="47" dt="2020-09-13T23:18:06.118">
    <p:pos x="96" y="96"/>
    <p:text>Listo, entonces somos nosotros los que lo tenemos que arreglar.
Preguntas: Con que criterio estan organizadas. Orden alfabético?
@catalina.tello@susurradores.com  tenemos que completar lo de las conferencias</p:text>
    <p:extLst>
      <p:ext uri="{C676402C-5697-4E1C-873F-D02D1690AC5C}">
        <p15:threadingInfo timeZoneBias="0">
          <p15:parentCm authorId="0" idx="46"/>
        </p15:threadingInfo>
      </p:ext>
      <p:ext uri="http://customooxmlschemas.google.com/">
        <go:slidesCustomData xmlns:go="http://customooxmlschemas.google.com/" commentPostId="AAAAKPpfojI"/>
      </p:ext>
    </p:extLst>
  </p:cm>
  <p:cm authorId="1" idx="53" dt="2020-09-15T02:17:21.521">
    <p:pos x="96" y="96"/>
    <p:text>Hola @ingrid.pereztrujillo@gmail.com están por fecha de creación, la primera creada es la que se ve de primeras.</p:text>
    <p:extLst>
      <p:ext uri="{C676402C-5697-4E1C-873F-D02D1690AC5C}">
        <p15:threadingInfo timeZoneBias="0">
          <p15:parentCm authorId="0" idx="46"/>
        </p15:threadingInfo>
      </p:ext>
      <p:ext uri="http://customooxmlschemas.google.com/">
        <go:slidesCustomData xmlns:go="http://customooxmlschemas.google.com/" commentPostId="AAAAG8JQQvw"/>
      </p:ext>
    </p:extLst>
  </p:cm>
</p:cmLst>
</file>

<file path=ppt/comments/comment4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8" dt="2020-09-15T02:19:24.336">
    <p:pos x="96" y="96"/>
    <p:text>@solangelperez@qdata.io  pregunta- Como se define quien sale primero? Como los organizo?
aqui tenemos 1 marcado como destacado y sale en posición 8</p:text>
    <p:extLst>
      <p:ext uri="{C676402C-5697-4E1C-873F-D02D1690AC5C}">
        <p15:threadingInfo timeZoneBias="0"/>
      </p:ext>
      <p:ext uri="http://customooxmlschemas.google.com/">
        <go:slidesCustomData xmlns:go="http://customooxmlschemas.google.com/" commentPostId="AAAAJ6F-iQ8"/>
      </p:ext>
    </p:extLst>
  </p:cm>
  <p:cm authorId="1" idx="54" dt="2020-09-15T02:19:24.336">
    <p:pos x="96" y="96"/>
    <p:text>Hola @ingrid.pereztrujillo@gmail.com lo trae por creación del perfil, dentro de las 20 que se destacan, se organizan por fecha de creación, por eso el mío siempre lo vez de primeras, fue el primer perfil creado.</p:text>
    <p:extLst>
      <p:ext uri="{C676402C-5697-4E1C-873F-D02D1690AC5C}">
        <p15:threadingInfo timeZoneBias="0">
          <p15:parentCm authorId="0" idx="48"/>
        </p15:threadingInfo>
      </p:ext>
      <p:ext uri="http://customooxmlschemas.google.com/">
        <go:slidesCustomData xmlns:go="http://customooxmlschemas.google.com/" commentPostId="AAAAG8JQQwA"/>
      </p:ext>
    </p:extLst>
  </p:cm>
</p:cmLst>
</file>

<file path=ppt/comments/comment4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9" dt="2020-09-15T02:22:58.367">
    <p:pos x="96" y="96"/>
    <p:text>¿puedes hacer que todos los dias se puedan desactivar?
@solangelperez@qdata.io</p:text>
    <p:extLst>
      <p:ext uri="{C676402C-5697-4E1C-873F-D02D1690AC5C}">
        <p15:threadingInfo timeZoneBias="0"/>
      </p:ext>
      <p:ext uri="http://customooxmlschemas.google.com/">
        <go:slidesCustomData xmlns:go="http://customooxmlschemas.google.com/" commentPostId="AAAAJ6F-iRQ"/>
      </p:ext>
    </p:extLst>
  </p:cm>
  <p:cm authorId="1" idx="55" dt="2020-09-13T23:47:29.379">
    <p:pos x="96" y="96"/>
    <p:text>@ingrid.pereztrujillo@gmail.com si desactivamos todos, la agenda se vería vacía, voy a validar</p:text>
    <p:extLst>
      <p:ext uri="{C676402C-5697-4E1C-873F-D02D1690AC5C}">
        <p15:threadingInfo timeZoneBias="0">
          <p15:parentCm authorId="0" idx="49"/>
        </p15:threadingInfo>
      </p:ext>
      <p:ext uri="http://customooxmlschemas.google.com/">
        <go:slidesCustomData xmlns:go="http://customooxmlschemas.google.com/" commentPostId="AAAAKPpfolU"/>
      </p:ext>
    </p:extLst>
  </p:cm>
  <p:cm authorId="0" idx="50" dt="2020-09-13T23:54:46.202">
    <p:pos x="96" y="96"/>
    <p:text>@solangelperez@qdata.io  el tema es que si se van de vacaciones una semana, tienen que poder desactivar</p:text>
    <p:extLst>
      <p:ext uri="{C676402C-5697-4E1C-873F-D02D1690AC5C}">
        <p15:threadingInfo timeZoneBias="0">
          <p15:parentCm authorId="0" idx="49"/>
        </p15:threadingInfo>
      </p:ext>
      <p:ext uri="http://customooxmlschemas.google.com/">
        <go:slidesCustomData xmlns:go="http://customooxmlschemas.google.com/" commentPostId="AAAAKPpfol4"/>
      </p:ext>
    </p:extLst>
  </p:cm>
  <p:cm authorId="1" idx="56" dt="2020-09-15T02:22:58.367">
    <p:pos x="96" y="96"/>
    <p:text>Hola @ingrid.pereztrujillo@gmail.com no teníamos contemplado el escenario, por ahora, lo que puede pasar es que se desactive desde el CMS para no mostrarlo, si necesitas que ellos tengan el control de eso, para una segunda fase, podemos pensar la funcionalidad que no les implique borrar todos los días, ya que sería dispendioso para ellos.</p:text>
    <p:extLst>
      <p:ext uri="{C676402C-5697-4E1C-873F-D02D1690AC5C}">
        <p15:threadingInfo timeZoneBias="0">
          <p15:parentCm authorId="0" idx="49"/>
        </p15:threadingInfo>
      </p:ext>
      <p:ext uri="http://customooxmlschemas.google.com/">
        <go:slidesCustomData xmlns:go="http://customooxmlschemas.google.com/" commentPostId="AAAAG8JQQwQ"/>
      </p:ext>
    </p:extLst>
  </p:cm>
</p:cmLst>
</file>

<file path=ppt/comments/comment4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1" dt="2020-09-15T02:25:37.102">
    <p:pos x="96" y="96"/>
    <p:text>experta Sandra ángel esta intentando crear este segundo servicio y al guardarlo , desaparece. 
Lo hice yo tambien y paso lo mismo, mira la slide siguiente</p:text>
    <p:extLst>
      <p:ext uri="{C676402C-5697-4E1C-873F-D02D1690AC5C}">
        <p15:threadingInfo timeZoneBias="0"/>
      </p:ext>
      <p:ext uri="http://customooxmlschemas.google.com/">
        <go:slidesCustomData xmlns:go="http://customooxmlschemas.google.com/" commentPostId="AAAAJ6IAezw"/>
      </p:ext>
    </p:extLst>
  </p:cm>
  <p:cm authorId="1" idx="57" dt="2020-09-15T02:25:37.102">
    <p:pos x="96" y="96"/>
    <p:text>respuesta en el siguiente comentario</p:text>
    <p:extLst>
      <p:ext uri="{C676402C-5697-4E1C-873F-D02D1690AC5C}">
        <p15:threadingInfo timeZoneBias="0">
          <p15:parentCm authorId="0" idx="51"/>
        </p15:threadingInfo>
      </p:ext>
      <p:ext uri="http://customooxmlschemas.google.com/">
        <go:slidesCustomData xmlns:go="http://customooxmlschemas.google.com/" commentPostId="AAAAG8JQQwc"/>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0-09-19T20:14:37.450">
    <p:pos x="0" y="0"/>
    <p:text>Mensaje de Confirmación de Reserva que recibe el USUARIO. Hacer los siguientes ajustes</p:text>
    <p:extLst>
      <p:ext uri="{C676402C-5697-4E1C-873F-D02D1690AC5C}">
        <p15:threadingInfo timeZoneBias="0"/>
      </p:ext>
      <p:ext uri="http://customooxmlschemas.google.com/">
        <go:slidesCustomData xmlns:go="http://customooxmlschemas.google.com/" commentPostId="AAAAKLvdo-A"/>
      </p:ext>
    </p:extLst>
  </p:cm>
  <p:cm authorId="1" idx="4" dt="2020-09-19T20:14:37.450">
    <p:pos x="0" y="0"/>
    <p:text>@catalina.tello@gmail.com ajustado.</p:text>
    <p:extLst>
      <p:ext uri="{C676402C-5697-4E1C-873F-D02D1690AC5C}">
        <p15:threadingInfo timeZoneBias="0">
          <p15:parentCm authorId="2" idx="2"/>
        </p15:threadingInfo>
      </p:ext>
      <p:ext uri="http://customooxmlschemas.google.com/">
        <go:slidesCustomData xmlns:go="http://customooxmlschemas.google.com/" commentPostId="AAAAJ68HwOs"/>
      </p:ext>
    </p:extLst>
  </p:cm>
  <p:cm authorId="2" idx="3" dt="2020-09-06T14:15:31.320">
    <p:pos x="0" y="100"/>
    <p:text>Mensaje que recibe el USUARIO de confirmación de Sesión.
Por favor hacer los siguientes ajustes</p:text>
    <p:extLst>
      <p:ext uri="{C676402C-5697-4E1C-873F-D02D1690AC5C}">
        <p15:threadingInfo timeZoneBias="0"/>
      </p:ext>
      <p:ext uri="http://customooxmlschemas.google.com/">
        <go:slidesCustomData xmlns:go="http://customooxmlschemas.google.com/" commentPostId="AAAAKLvdo84"/>
      </p:ext>
    </p:extLst>
  </p:cm>
</p:cmLst>
</file>

<file path=ppt/comments/comment5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2" dt="2020-09-15T02:27:55.228">
    <p:pos x="96" y="96"/>
    <p:text>asi queda, desaparece
datos de ingreso
SANJUANVA@HOTMAIL.COM
contraseña:
tQ9f3wkP</p:text>
    <p:extLst>
      <p:ext uri="{C676402C-5697-4E1C-873F-D02D1690AC5C}">
        <p15:threadingInfo timeZoneBias="0"/>
      </p:ext>
      <p:ext uri="http://customooxmlschemas.google.com/">
        <go:slidesCustomData xmlns:go="http://customooxmlschemas.google.com/" commentPostId="AAAAJ6IAez4"/>
      </p:ext>
    </p:extLst>
  </p:cm>
  <p:cm authorId="1" idx="58" dt="2020-09-15T02:27:55.228">
    <p:pos x="96" y="96"/>
    <p:text>Ingrasamos con su usario, creamos dos servicios de prueba y se configuraron de manera correcta, debió haber un conflicto al despeglar alguna de nuestras funcionalidades. Ya pueden ingresar a hacer la creación normal. Ten presente que el primer servicio se podrá editar más no borrar, el experto debe tener siempre al menos 1 servicio activo. Gracias!</p:text>
    <p:extLst>
      <p:ext uri="{C676402C-5697-4E1C-873F-D02D1690AC5C}">
        <p15:threadingInfo timeZoneBias="0">
          <p15:parentCm authorId="0" idx="52"/>
        </p15:threadingInfo>
      </p:ext>
      <p:ext uri="http://customooxmlschemas.google.com/">
        <go:slidesCustomData xmlns:go="http://customooxmlschemas.google.com/" commentPostId="AAAAG8JQQww"/>
      </p:ext>
    </p:extLst>
  </p:cm>
</p:cmLst>
</file>

<file path=ppt/comments/comment5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3" dt="2020-09-15T02:30:57.368">
    <p:pos x="96" y="96"/>
    <p:text>@solangelperez@qdata.io  2 preguntas
1- Sol como podemos ser notificados nosotros de que hay servicios para aprobar
2- aparecen algunos servicios pendientes de aprobacion pero no se pueden borrar, no hay papelera
El usuario es 
carrillomendezjm@hotmail.com
contraseña
JMCM2004</p:text>
    <p:extLst>
      <p:ext uri="{C676402C-5697-4E1C-873F-D02D1690AC5C}">
        <p15:threadingInfo timeZoneBias="0"/>
      </p:ext>
      <p:ext uri="http://customooxmlschemas.google.com/">
        <go:slidesCustomData xmlns:go="http://customooxmlschemas.google.com/" commentPostId="AAAAKOhrAC8"/>
      </p:ext>
    </p:extLst>
  </p:cm>
  <p:cm authorId="1" idx="59" dt="2020-09-15T02:30:57.368">
    <p:pos x="96" y="96"/>
    <p:text>@ingrid.pereztrujillo@susurradores.com 
1. Ya te está llegando una notificación de un nuevo servicio para aprobar (Ver imagen en esta diapositiva). 
2. Ten presente que el primer servicio se podrá editar más no borrar, el experto debe tener siempre al menos 1 servicio activo. Gracias!</p:text>
    <p:extLst>
      <p:ext uri="{C676402C-5697-4E1C-873F-D02D1690AC5C}">
        <p15:threadingInfo timeZoneBias="0">
          <p15:parentCm authorId="0" idx="53"/>
        </p15:threadingInfo>
      </p:ext>
      <p:ext uri="http://customooxmlschemas.google.com/">
        <go:slidesCustomData xmlns:go="http://customooxmlschemas.google.com/" commentPostId="AAAAG8JQQw4"/>
      </p:ext>
    </p:extLst>
  </p:cm>
</p:cmLst>
</file>

<file path=ppt/comments/comment5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4" dt="2020-09-16T00:13:16.099">
    <p:pos x="96" y="96"/>
    <p:text>supongo los perfiles se estan viendo asi porque ustedes están haciendo despliegues</p:text>
    <p:extLst>
      <p:ext uri="{C676402C-5697-4E1C-873F-D02D1690AC5C}">
        <p15:threadingInfo timeZoneBias="0"/>
      </p:ext>
      <p:ext uri="http://customooxmlschemas.google.com/">
        <go:slidesCustomData xmlns:go="http://customooxmlschemas.google.com/" commentPostId="AAAAKOhrADQ"/>
      </p:ext>
    </p:extLst>
  </p:cm>
  <p:cm authorId="1" idx="60" dt="2020-09-16T00:13:16.099">
    <p:pos x="96" y="96"/>
    <p:text>@ingrid.pereztrujillo@gmail.com los perfiles que presentaban inconsistencias ya se vosializan correctamente</p:text>
    <p:extLst>
      <p:ext uri="{C676402C-5697-4E1C-873F-D02D1690AC5C}">
        <p15:threadingInfo timeZoneBias="0">
          <p15:parentCm authorId="0" idx="54"/>
        </p15:threadingInfo>
      </p:ext>
      <p:ext uri="http://customooxmlschemas.google.com/">
        <go:slidesCustomData xmlns:go="http://customooxmlschemas.google.com/" commentPostId="AAAAG9GOVXw"/>
      </p:ext>
    </p:extLst>
  </p:cm>
</p:cmLst>
</file>

<file path=ppt/comments/comment5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5" dt="2020-09-15T02:38:22.822">
    <p:pos x="96" y="96"/>
    <p:text>Tomemos um ejemplo
Maria Antonieta vazquez Tiene habilitada su agenda de 8 a 5 todos los dias como veras en la siguiente slide- Sin embargo, cuando agendo solo aparece 9 am</p:text>
    <p:extLst>
      <p:ext uri="{C676402C-5697-4E1C-873F-D02D1690AC5C}">
        <p15:threadingInfo timeZoneBias="0"/>
      </p:ext>
      <p:ext uri="http://customooxmlschemas.google.com/">
        <go:slidesCustomData xmlns:go="http://customooxmlschemas.google.com/" commentPostId="AAAAKO3PWxg"/>
      </p:ext>
    </p:extLst>
  </p:cm>
  <p:cm authorId="1" idx="61" dt="2020-09-15T02:38:22.822">
    <p:pos x="96" y="96"/>
    <p:text>Hola @ingrid.pereztrujillo@gmail.com tomé tus dos imágenes para verificar, pero ella de hecho configuró todos los días desde las 9:00 am, no desde las 8 como menciones, en la imagen de la diapositiva siguiente, se ve que ella configuró todas en 9:00 am</p:text>
    <p:extLst>
      <p:ext uri="{C676402C-5697-4E1C-873F-D02D1690AC5C}">
        <p15:threadingInfo timeZoneBias="0">
          <p15:parentCm authorId="0" idx="55"/>
        </p15:threadingInfo>
      </p:ext>
      <p:ext uri="http://customooxmlschemas.google.com/">
        <go:slidesCustomData xmlns:go="http://customooxmlschemas.google.com/" commentPostId="AAAAG8JQQxo"/>
      </p:ext>
    </p:extLst>
  </p:cm>
</p:cmLst>
</file>

<file path=ppt/comments/comment5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6" dt="2020-09-19T19:32:41.186">
    <p:pos x="170" y="96"/>
    <p:text>Francia naranjo dice que no se graba nada de lo que ha puesto en logros y educacion y asegura haber dado al boton grabar cada vez...:(</p:text>
    <p:extLst>
      <p:ext uri="{C676402C-5697-4E1C-873F-D02D1690AC5C}">
        <p15:threadingInfo timeZoneBias="0"/>
      </p:ext>
      <p:ext uri="http://customooxmlschemas.google.com/">
        <go:slidesCustomData xmlns:go="http://customooxmlschemas.google.com/" commentPostId="AAAAKQC5zu0"/>
      </p:ext>
    </p:extLst>
  </p:cm>
  <p:cm authorId="1" idx="62" dt="2020-09-14T00:28:05.280">
    <p:pos x="170" y="96"/>
    <p:text>@ingrid.pereztrujillo@gmail.com me regalas us accesos porfa?</p:text>
    <p:extLst>
      <p:ext uri="{C676402C-5697-4E1C-873F-D02D1690AC5C}">
        <p15:threadingInfo timeZoneBias="0">
          <p15:parentCm authorId="0" idx="56"/>
        </p15:threadingInfo>
      </p:ext>
      <p:ext uri="http://customooxmlschemas.google.com/">
        <go:slidesCustomData xmlns:go="http://customooxmlschemas.google.com/" commentPostId="AAAAKPMAcw4"/>
      </p:ext>
    </p:extLst>
  </p:cm>
  <p:cm authorId="0" idx="57" dt="2020-09-14T00:58:20.612">
    <p:pos x="170" y="96"/>
    <p:text>@solangelperez@qdata.io  yo te ayudo con los to-dos. Ya hice la prueba en su perfil y funciona. no entienden los botones naranja. hagamos algo para que sean como mas visibles, no se que...
porque mas abajo hay otra usuaria que me dijo lo mismo y hoy todos los comentarios han sido sobre eso. No ven los botones naranja, o no entienden...</p:text>
    <p:extLst>
      <p:ext uri="{C676402C-5697-4E1C-873F-D02D1690AC5C}">
        <p15:threadingInfo timeZoneBias="0">
          <p15:parentCm authorId="0" idx="56"/>
        </p15:threadingInfo>
      </p:ext>
      <p:ext uri="http://customooxmlschemas.google.com/">
        <go:slidesCustomData xmlns:go="http://customooxmlschemas.google.com/" commentPostId="AAAAKPyU9fo"/>
      </p:ext>
    </p:extLst>
  </p:cm>
  <p:cm authorId="1" idx="63" dt="2020-09-19T19:32:41.186">
    <p:pos x="170" y="96"/>
    <p:text>Hola @ingrid.pereztrujillo@gmail.com resuelto en stage, el domingo haremos despliegue a prod.</p:text>
    <p:extLst>
      <p:ext uri="{C676402C-5697-4E1C-873F-D02D1690AC5C}">
        <p15:threadingInfo timeZoneBias="0">
          <p15:parentCm authorId="0" idx="56"/>
        </p15:threadingInfo>
      </p:ext>
      <p:ext uri="http://customooxmlschemas.google.com/">
        <go:slidesCustomData xmlns:go="http://customooxmlschemas.google.com/" commentPostId="AAAAJ68HwFo"/>
      </p:ext>
    </p:extLst>
  </p:cm>
</p:cmLst>
</file>

<file path=ppt/comments/comment5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8" dt="2020-09-19T19:32:31.362">
    <p:pos x="0" y="96"/>
    <p:text>@solangelperez@qdata.io  Sol que sugieres que podemos hacer para que los expertos vean los botones de guardar? No los ven y hoy he recibido comentarios de los que han entrado y todos me dicen lo mismo. Como el boton de arriba dice guardar y despues son botones, se confunden.. como podemos simplificarlo?</p:text>
    <p:extLst>
      <p:ext uri="{C676402C-5697-4E1C-873F-D02D1690AC5C}">
        <p15:threadingInfo timeZoneBias="0"/>
      </p:ext>
      <p:ext uri="http://customooxmlschemas.google.com/">
        <go:slidesCustomData xmlns:go="http://customooxmlschemas.google.com/" commentPostId="AAAAKPpfojM"/>
      </p:ext>
    </p:extLst>
  </p:cm>
  <p:cm authorId="1" idx="64" dt="2020-09-19T19:32:31.362">
    <p:pos x="0" y="96"/>
    <p:text>Hola @ingrid.pereztrujillo@gmail.com resuelto en stage, el domingo haremos despliegue a prod.</p:text>
    <p:extLst>
      <p:ext uri="{C676402C-5697-4E1C-873F-D02D1690AC5C}">
        <p15:threadingInfo timeZoneBias="0">
          <p15:parentCm authorId="0" idx="58"/>
        </p15:threadingInfo>
      </p:ext>
      <p:ext uri="http://customooxmlschemas.google.com/">
        <go:slidesCustomData xmlns:go="http://customooxmlschemas.google.com/" commentPostId="AAAAJ68HwFk"/>
      </p:ext>
    </p:extLst>
  </p:cm>
</p:cmLst>
</file>

<file path=ppt/comments/comment5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9" dt="2020-09-19T19:32:01.122">
    <p:pos x="6000" y="0"/>
    <p:text>@solangelperez@qdata.io aprobado
creo que es izquierda, no derecha</p:text>
    <p:extLst>
      <p:ext uri="{C676402C-5697-4E1C-873F-D02D1690AC5C}">
        <p15:threadingInfo timeZoneBias="0"/>
      </p:ext>
      <p:ext uri="http://customooxmlschemas.google.com/">
        <go:slidesCustomData xmlns:go="http://customooxmlschemas.google.com/" commentPostId="AAAAG9iiv4k"/>
      </p:ext>
    </p:extLst>
  </p:cm>
  <p:cm authorId="1" idx="65" dt="2020-09-19T19:32:01.122">
    <p:pos x="6000" y="0"/>
    <p:text>Hola @ingrid.pereztrujillo@gmail.com resuelto en stage, el domingo haremos despliegue a prod.</p:text>
    <p:extLst>
      <p:ext uri="{C676402C-5697-4E1C-873F-D02D1690AC5C}">
        <p15:threadingInfo timeZoneBias="0">
          <p15:parentCm authorId="0" idx="59"/>
        </p15:threadingInfo>
      </p:ext>
      <p:ext uri="http://customooxmlschemas.google.com/">
        <go:slidesCustomData xmlns:go="http://customooxmlschemas.google.com/" commentPostId="AAAAJ68HwFc"/>
      </p:ext>
    </p:extLst>
  </p:cm>
</p:cmLst>
</file>

<file path=ppt/comments/comment5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0" dt="2020-09-16T00:15:43.242">
    <p:pos x="96" y="96"/>
    <p:text>no funciona la flecha de los horarios- Haces clic en la flecha y no pasa nada.</p:text>
    <p:extLst>
      <p:ext uri="{C676402C-5697-4E1C-873F-D02D1690AC5C}">
        <p15:threadingInfo timeZoneBias="0"/>
      </p:ext>
      <p:ext uri="http://customooxmlschemas.google.com/">
        <go:slidesCustomData xmlns:go="http://customooxmlschemas.google.com/" commentPostId="AAAAKPpfojk"/>
      </p:ext>
    </p:extLst>
  </p:cm>
  <p:cm authorId="0" idx="61" dt="2020-09-13T23:32:16.813">
    <p:pos x="96" y="96"/>
    <p:text>@solangelperez@qdata.io</p:text>
    <p:extLst>
      <p:ext uri="{C676402C-5697-4E1C-873F-D02D1690AC5C}">
        <p15:threadingInfo timeZoneBias="0">
          <p15:parentCm authorId="0" idx="60"/>
        </p15:threadingInfo>
      </p:ext>
      <p:ext uri="http://customooxmlschemas.google.com/">
        <go:slidesCustomData xmlns:go="http://customooxmlschemas.google.com/" commentPostId="AAAAKPpfojo"/>
      </p:ext>
    </p:extLst>
  </p:cm>
  <p:cm authorId="1" idx="66" dt="2020-09-16T00:15:43.242">
    <p:pos x="96" y="96"/>
    <p:text>@ingrid.pereztrujillo@gmail.com ajustado</p:text>
    <p:extLst>
      <p:ext uri="{C676402C-5697-4E1C-873F-D02D1690AC5C}">
        <p15:threadingInfo timeZoneBias="0">
          <p15:parentCm authorId="0" idx="60"/>
        </p15:threadingInfo>
      </p:ext>
      <p:ext uri="http://customooxmlschemas.google.com/">
        <go:slidesCustomData xmlns:go="http://customooxmlschemas.google.com/" commentPostId="AAAAG9GOVYA"/>
      </p:ext>
    </p:extLst>
  </p:cm>
</p:cmLst>
</file>

<file path=ppt/comments/comment5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2" dt="2020-09-30T17:49:16.464">
    <p:pos x="96" y="96"/>
    <p:text>solo podemos hacer que el CMS este en horario colombia?- Tenemos aprobaciones que aparecen en fecha de mañana, seguro es la hora de india</p:text>
    <p:extLst>
      <p:ext uri="{C676402C-5697-4E1C-873F-D02D1690AC5C}">
        <p15:threadingInfo timeZoneBias="0"/>
      </p:ext>
      <p:ext uri="http://customooxmlschemas.google.com/">
        <go:slidesCustomData xmlns:go="http://customooxmlschemas.google.com/" commentPostId="AAAAKO0dmEg"/>
      </p:ext>
    </p:extLst>
  </p:cm>
  <p:cm authorId="1" idx="67" dt="2020-09-15T02:47:56.228">
    <p:pos x="96" y="96"/>
    <p:text>@ esta noche el equipo de India lo cambiará</p:text>
    <p:extLst>
      <p:ext uri="{C676402C-5697-4E1C-873F-D02D1690AC5C}">
        <p15:threadingInfo timeZoneBias="0">
          <p15:parentCm authorId="0" idx="62"/>
        </p15:threadingInfo>
      </p:ext>
      <p:ext uri="http://customooxmlschemas.google.com/">
        <go:slidesCustomData xmlns:go="http://customooxmlschemas.google.com/" commentPostId="AAAAG8JQQzE"/>
      </p:ext>
    </p:extLst>
  </p:cm>
  <p:cm authorId="1" idx="68" dt="2020-09-15T20:20:18.314">
    <p:pos x="96" y="96"/>
    <p:text>@ingrid.pereztrujillo@gmail.com ajustado en Purchase</p:text>
    <p:extLst>
      <p:ext uri="{C676402C-5697-4E1C-873F-D02D1690AC5C}">
        <p15:threadingInfo timeZoneBias="0">
          <p15:parentCm authorId="0" idx="62"/>
        </p15:threadingInfo>
      </p:ext>
      <p:ext uri="http://customooxmlschemas.google.com/">
        <go:slidesCustomData xmlns:go="http://customooxmlschemas.google.com/" commentPostId="AAAAG9F_vTo"/>
      </p:ext>
    </p:extLst>
  </p:cm>
  <p:cm authorId="0" idx="63" dt="2020-09-30T17:49:16.464">
    <p:pos x="96" y="96"/>
    <p:text>esto no esta ajustado. Lahora sigue apareciendo mal @solangelperez@qdata.io</p:text>
    <p:extLst>
      <p:ext uri="{C676402C-5697-4E1C-873F-D02D1690AC5C}">
        <p15:threadingInfo timeZoneBias="0">
          <p15:parentCm authorId="0" idx="62"/>
        </p15:threadingInfo>
      </p:ext>
      <p:ext uri="http://customooxmlschemas.google.com/">
        <go:slidesCustomData xmlns:go="http://customooxmlschemas.google.com/" commentPostId="AAAAKafLmcc"/>
      </p:ext>
    </p:extLst>
  </p:cm>
</p:cmLst>
</file>

<file path=ppt/comments/comment5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4" dt="2020-09-15T02:47:33.556">
    <p:pos x="96" y="96"/>
    <p:text>@solangelperez@qdata.io  Sol los mails siguen llegando con el texto de abajo incompleto- FYI</p:text>
    <p:extLst>
      <p:ext uri="{C676402C-5697-4E1C-873F-D02D1690AC5C}">
        <p15:threadingInfo timeZoneBias="0"/>
      </p:ext>
      <p:ext uri="http://customooxmlschemas.google.com/">
        <go:slidesCustomData xmlns:go="http://customooxmlschemas.google.com/" commentPostId="AAAAKPyU9hk"/>
      </p:ext>
    </p:extLst>
  </p:cm>
  <p:cm authorId="1" idx="69" dt="2020-09-15T02:47:33.556">
    <p:pos x="96" y="96"/>
    <p:text>@ingrid.pereztrujillo@gmail.com si, mañana estamos desplegando las notificaciones finales, dependemos del correo de contacto. la marco como vista porque ya la tenemos arriba. gracias!</p:text>
    <p:extLst>
      <p:ext uri="{C676402C-5697-4E1C-873F-D02D1690AC5C}">
        <p15:threadingInfo timeZoneBias="0">
          <p15:parentCm authorId="0" idx="64"/>
        </p15:threadingInfo>
      </p:ext>
      <p:ext uri="http://customooxmlschemas.google.com/">
        <go:slidesCustomData xmlns:go="http://customooxmlschemas.google.com/" commentPostId="AAAAG8JQQy8"/>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0-09-19T20:08:26.931">
    <p:pos x="0" y="0"/>
    <p:text>@ingrid.pereztrujillo@gmail.com ajustado en stage el Domingo pasa a prod
_Assigned to Ingrid Perez trujillo_</p:text>
    <p:extLst>
      <p:ext uri="{C676402C-5697-4E1C-873F-D02D1690AC5C}">
        <p15:threadingInfo timeZoneBias="0"/>
      </p:ext>
      <p:ext uri="http://customooxmlschemas.google.com/">
        <go:slidesCustomData xmlns:go="http://customooxmlschemas.google.com/" commentPostId="AAAAJ68HwNs"/>
      </p:ext>
    </p:extLst>
  </p:cm>
</p:cmLst>
</file>

<file path=ppt/comments/comment6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5" dt="2020-09-22T22:04:42.078">
    <p:pos x="96" y="96"/>
    <p:text>Sol a los expertos no debe salirles la opcion de calificar ni la opcion de reagendar</p:text>
    <p:extLst>
      <p:ext uri="{C676402C-5697-4E1C-873F-D02D1690AC5C}">
        <p15:threadingInfo timeZoneBias="0"/>
      </p:ext>
      <p:ext uri="http://customooxmlschemas.google.com/">
        <go:slidesCustomData xmlns:go="http://customooxmlschemas.google.com/" commentPostId="AAAAG8kfIyQ"/>
      </p:ext>
    </p:extLst>
  </p:cm>
  <p:cm authorId="1" idx="70" dt="2020-09-15T02:49:44.734">
    <p:pos x="96" y="96"/>
    <p:text>@ingrid.pereztrujillo@gmail.com ya lo teníamos en el radar del QA interno se encuentra en desarrollo, queda resuelto mañana.</p:text>
    <p:extLst>
      <p:ext uri="{C676402C-5697-4E1C-873F-D02D1690AC5C}">
        <p15:threadingInfo timeZoneBias="0">
          <p15:parentCm authorId="0" idx="65"/>
        </p15:threadingInfo>
      </p:ext>
      <p:ext uri="http://customooxmlschemas.google.com/">
        <go:slidesCustomData xmlns:go="http://customooxmlschemas.google.com/" commentPostId="AAAAG8JQQz0"/>
      </p:ext>
    </p:extLst>
  </p:cm>
  <p:cm authorId="1" idx="71" dt="2020-09-22T22:04:42.078">
    <p:pos x="96" y="96"/>
    <p:text>@ingrid.pereztrujillo@gmail.com resuelto en producción</p:text>
    <p:extLst>
      <p:ext uri="{C676402C-5697-4E1C-873F-D02D1690AC5C}">
        <p15:threadingInfo timeZoneBias="0">
          <p15:parentCm authorId="0" idx="65"/>
        </p15:threadingInfo>
      </p:ext>
      <p:ext uri="http://customooxmlschemas.google.com/">
        <go:slidesCustomData xmlns:go="http://customooxmlschemas.google.com/" commentPostId="AAAAKTgwjiU"/>
      </p:ext>
    </p:extLst>
  </p:cm>
</p:cmLst>
</file>

<file path=ppt/comments/comment6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6" dt="2020-09-15T03:12:34.634">
    <p:pos x="6000" y="0"/>
    <p:text>sol hay 2 expertos a los cuales se les desaparecio la asesoria. Sandra Angel y Miryam Cotes
en la parte de precio de servicios es clave poner en la interna "no poner puntos",</p:text>
    <p:extLst>
      <p:ext uri="{C676402C-5697-4E1C-873F-D02D1690AC5C}">
        <p15:threadingInfo timeZoneBias="0"/>
      </p:ext>
      <p:ext uri="http://customooxmlschemas.google.com/">
        <go:slidesCustomData xmlns:go="http://customooxmlschemas.google.com/" commentPostId="AAAAG8kfIyo"/>
      </p:ext>
    </p:extLst>
  </p:cm>
  <p:cm authorId="0" idx="67" dt="2020-09-14T23:54:52.597">
    <p:pos x="6000" y="0"/>
    <p:text>@solangelperez@qdata.io  esta experta sigue sin poder crear su perfil desde el acceso normal de expertos</p:text>
    <p:extLst>
      <p:ext uri="{C676402C-5697-4E1C-873F-D02D1690AC5C}">
        <p15:threadingInfo timeZoneBias="0">
          <p15:parentCm authorId="0" idx="66"/>
        </p15:threadingInfo>
      </p:ext>
      <p:ext uri="http://customooxmlschemas.google.com/">
        <go:slidesCustomData xmlns:go="http://customooxmlschemas.google.com/" commentPostId="AAAAG76BljE"/>
      </p:ext>
    </p:extLst>
  </p:cm>
  <p:cm authorId="1" idx="72" dt="2020-09-15T03:12:34.634">
    <p:pos x="6000" y="0"/>
    <p:text>Sobre el comentario 1. Sandra y Mirina ya están ok.</p:text>
    <p:extLst>
      <p:ext uri="{C676402C-5697-4E1C-873F-D02D1690AC5C}">
        <p15:threadingInfo timeZoneBias="0">
          <p15:parentCm authorId="0" idx="66"/>
        </p15:threadingInfo>
      </p:ext>
      <p:ext uri="http://customooxmlschemas.google.com/">
        <go:slidesCustomData xmlns:go="http://customooxmlschemas.google.com/" commentPostId="AAAAG8JQQ5Y"/>
      </p:ext>
    </p:extLst>
  </p:cm>
</p:cmLst>
</file>

<file path=ppt/comments/comment6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3" dt="2020-09-15T04:05:12.045">
    <p:pos x="96" y="96"/>
    <p:text>Hola @ingrid.pereztrujillo@gmail.com tratamos de replicar el problema, hicimos varios registros, pero éstos funcionaron exitosamente, por favor pídele a Elsa que diligencie el formulario solo con los campos obligatorios  y haga una grabación de pantalla para tratar de replicar el problema y así tener más pistas para solucionarlo, si quieres podemos hacer una llamada las dos con ella. Gracias!
_Assigned to Ingrid Perez trujillo_</p:text>
    <p:extLst>
      <p:ext uri="{C676402C-5697-4E1C-873F-D02D1690AC5C}">
        <p15:threadingInfo timeZoneBias="0"/>
      </p:ext>
      <p:ext uri="http://customooxmlschemas.google.com/">
        <go:slidesCustomData xmlns:go="http://customooxmlschemas.google.com/" commentPostId="AAAAJ6OmvrE"/>
      </p:ext>
    </p:extLst>
  </p:cm>
</p:cmLst>
</file>

<file path=ppt/comments/comment6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4" dt="2020-09-15T20:31:42.433">
    <p:pos x="96" y="96"/>
    <p:text>@ingrid.pereztrujillo@gmail.com agregado</p:text>
    <p:extLst>
      <p:ext uri="{C676402C-5697-4E1C-873F-D02D1690AC5C}">
        <p15:threadingInfo timeZoneBias="0"/>
      </p:ext>
      <p:ext uri="http://customooxmlschemas.google.com/">
        <go:slidesCustomData xmlns:go="http://customooxmlschemas.google.com/" commentPostId="AAAAG9GJApk"/>
      </p:ext>
    </p:extLst>
  </p:cm>
</p:cmLst>
</file>

<file path=ppt/comments/comment6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5" dt="2020-09-15T04:11:19.403">
    <p:pos x="883" y="353"/>
    <p:text>@ingrid.pereztrujillo@gmail.com  Le envié un mensaje de recuperación de contraseña, a su correo debió llegar para desde allí hacer el cambio y acceder, al cambiarla podrá acceder sin problemas.
_Assigned to Ingrid Perez trujillo_</p:text>
    <p:extLst>
      <p:ext uri="{C676402C-5697-4E1C-873F-D02D1690AC5C}">
        <p15:threadingInfo timeZoneBias="0"/>
      </p:ext>
      <p:ext uri="http://customooxmlschemas.google.com/">
        <go:slidesCustomData xmlns:go="http://customooxmlschemas.google.com/" commentPostId="AAAAJ6OmvrU"/>
      </p:ext>
    </p:extLst>
  </p:cm>
</p:cmLst>
</file>

<file path=ppt/comments/comment6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6" dt="2020-09-15T20:28:43.342">
    <p:pos x="0" y="0"/>
    <p:text>Hola @ingrid.pereztrujillo@gmail.com este usuario ya quedó con la misma clave que se menciona para el correo  germanruizsilva@yahoo.com
_Assigned to Ingrid Perez trujillo_</p:text>
    <p:extLst>
      <p:ext uri="{C676402C-5697-4E1C-873F-D02D1690AC5C}">
        <p15:threadingInfo timeZoneBias="0"/>
      </p:ext>
      <p:ext uri="http://customooxmlschemas.google.com/">
        <go:slidesCustomData xmlns:go="http://customooxmlschemas.google.com/" commentPostId="AAAAG9F_vUw"/>
      </p:ext>
    </p:extLst>
  </p:cm>
</p:cmLst>
</file>

<file path=ppt/comments/comment6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7" dt="2020-09-15T04:15:41.174">
    <p:pos x="0" y="0"/>
    <p:text>@ingrid.pereztrujillo@gmail.com el perfil de Miryam ya agrega los servicios sin inconvenientes.</p:text>
    <p:extLst>
      <p:ext uri="{C676402C-5697-4E1C-873F-D02D1690AC5C}">
        <p15:threadingInfo timeZoneBias="0"/>
      </p:ext>
      <p:ext uri="http://customooxmlschemas.google.com/">
        <go:slidesCustomData xmlns:go="http://customooxmlschemas.google.com/" commentPostId="AAAAJ6Omvrg"/>
      </p:ext>
    </p:extLst>
  </p:cm>
</p:cmLst>
</file>

<file path=ppt/comments/comment6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7" dt="2020-09-15T04:21:49.891">
    <p:pos x="96" y="96"/>
    <p:text>@solangelperez@qdata.io  Sol, en el perfil de Experto, aparece aún calificación cuando no han sido calificados aún. Podría no aparecer esa calificación como hoy ya está apareciendo si se visualiza el experto desde el perfil de usuario?
_Reassigned to Solangel Perez_</p:text>
    <p:extLst>
      <p:ext uri="{C676402C-5697-4E1C-873F-D02D1690AC5C}">
        <p15:threadingInfo timeZoneBias="0"/>
      </p:ext>
      <p:ext uri="http://customooxmlschemas.google.com/">
        <go:slidesCustomData xmlns:go="http://customooxmlschemas.google.com/" commentPostId="AAAAG8JQQ54"/>
      </p:ext>
    </p:extLst>
  </p:cm>
  <p:cm authorId="1" idx="78" dt="2020-09-15T04:21:49.891">
    <p:pos x="96" y="96"/>
    <p:text>@catalina.tello@gmail.com e @ingr voy a marcar este como visto, estos comentarios ya esrán dlas diapositivas 56 y 67, gracias!
_Reassigned to Catalina Tello_</p:text>
    <p:extLst>
      <p:ext uri="{C676402C-5697-4E1C-873F-D02D1690AC5C}">
        <p15:threadingInfo timeZoneBias="0">
          <p15:parentCm authorId="2" idx="17"/>
        </p15:threadingInfo>
      </p:ext>
      <p:ext uri="http://customooxmlschemas.google.com/">
        <go:slidesCustomData xmlns:go="http://customooxmlschemas.google.com/" commentPostId="AAAAJ6Omvt4"/>
      </p:ext>
    </p:extLst>
  </p:cm>
</p:cmLst>
</file>

<file path=ppt/comments/comment6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8" dt="2020-09-15T03:29:05.444">
    <p:pos x="96" y="96"/>
    <p:text>@solangelperez@qdata.io 
por que una de estas aparece como "inactiva"? Cual es la accion que los vuelve "inactivos"?</p:text>
    <p:extLst>
      <p:ext uri="{C676402C-5697-4E1C-873F-D02D1690AC5C}">
        <p15:threadingInfo timeZoneBias="0"/>
      </p:ext>
      <p:ext uri="http://customooxmlschemas.google.com/">
        <go:slidesCustomData xmlns:go="http://customooxmlschemas.google.com/" commentPostId="AAAAG8JQQ7U"/>
      </p:ext>
    </p:extLst>
  </p:cm>
</p:cmLst>
</file>

<file path=ppt/comments/comment6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9" dt="2020-09-16T17:14:55.885">
    <p:pos x="96" y="96"/>
    <p:text>@solangelperez@qdata.io  mañana borramos expertos de prueba cierto?</p:text>
    <p:extLst>
      <p:ext uri="{C676402C-5697-4E1C-873F-D02D1690AC5C}">
        <p15:threadingInfo timeZoneBias="0"/>
      </p:ext>
      <p:ext uri="http://customooxmlschemas.google.com/">
        <go:slidesCustomData xmlns:go="http://customooxmlschemas.google.com/" commentPostId="AAAAG8JQQ8Y"/>
      </p:ext>
    </p:extLst>
  </p:cm>
  <p:cm authorId="1" idx="79" dt="2020-09-15T04:17:40.087">
    <p:pos x="96" y="96"/>
    <p:text>@ingrid.pereztrujillo@gmail.com si, mañana al final del día con el despliegue a producción.</p:text>
    <p:extLst>
      <p:ext uri="{C676402C-5697-4E1C-873F-D02D1690AC5C}">
        <p15:threadingInfo timeZoneBias="0">
          <p15:parentCm authorId="0" idx="69"/>
        </p15:threadingInfo>
      </p:ext>
      <p:ext uri="http://customooxmlschemas.google.com/">
        <go:slidesCustomData xmlns:go="http://customooxmlschemas.google.com/" commentPostId="AAAAJ6Omvrs"/>
      </p:ext>
    </p:extLst>
  </p:cm>
  <p:cm authorId="1" idx="80" dt="2020-09-16T17:14:55.885">
    <p:pos x="96" y="96"/>
    <p:text>Realizado</p:text>
    <p:extLst>
      <p:ext uri="{C676402C-5697-4E1C-873F-D02D1690AC5C}">
        <p15:threadingInfo timeZoneBias="0">
          <p15:parentCm authorId="0" idx="69"/>
        </p15:threadingInfo>
      </p:ext>
      <p:ext uri="http://customooxmlschemas.google.com/">
        <go:slidesCustomData xmlns:go="http://customooxmlschemas.google.com/" commentPostId="AAAAJ6kZ8GA"/>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0-09-19T20:08:59.079">
    <p:pos x="96" y="96"/>
    <p:text>@ingrid.pereztrujillo@gmail.com ajustado en stage el Domingo pasa a prod</p:text>
    <p:extLst>
      <p:ext uri="{C676402C-5697-4E1C-873F-D02D1690AC5C}">
        <p15:threadingInfo timeZoneBias="0"/>
      </p:ext>
      <p:ext uri="http://customooxmlschemas.google.com/">
        <go:slidesCustomData xmlns:go="http://customooxmlschemas.google.com/" commentPostId="AAAAJ68HwOA"/>
      </p:ext>
    </p:extLst>
  </p:cm>
</p:cmLst>
</file>

<file path=ppt/comments/comment7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0" dt="2020-09-23T02:06:59.717">
    <p:pos x="96" y="96"/>
    <p:text>en esta foto  va un video como
https://www.youtube.com/watch?v=V32k8HgSv_w
@solangelperez@qdata.io</p:text>
    <p:extLst>
      <p:ext uri="{C676402C-5697-4E1C-873F-D02D1690AC5C}">
        <p15:threadingInfo timeZoneBias="0"/>
      </p:ext>
      <p:ext uri="http://customooxmlschemas.google.com/">
        <go:slidesCustomData xmlns:go="http://customooxmlschemas.google.com/" commentPostId="AAAAG8iHq20"/>
      </p:ext>
    </p:extLst>
  </p:cm>
  <p:cm authorId="1" idx="81" dt="2020-09-23T02:06:59.717">
    <p:pos x="96" y="96"/>
    <p:text>@ingrid.pereztrujillo@gmail.com ajustado</p:text>
    <p:extLst>
      <p:ext uri="{C676402C-5697-4E1C-873F-D02D1690AC5C}">
        <p15:threadingInfo timeZoneBias="0">
          <p15:parentCm authorId="0" idx="70"/>
        </p15:threadingInfo>
      </p:ext>
      <p:ext uri="http://customooxmlschemas.google.com/">
        <go:slidesCustomData xmlns:go="http://customooxmlschemas.google.com/" commentPostId="AAAAJ7NeBCo"/>
      </p:ext>
    </p:extLst>
  </p:cm>
</p:cmLst>
</file>

<file path=ppt/comments/comment7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1" dt="2020-09-16T03:25:28.874">
    <p:pos x="96" y="96"/>
    <p:text>aqui estan:
https://www.facebook.com/susurradoresasesorias/
https://www.instagram.com/asesorias_susurradores/
https://www.youtube.com/c/Susurradores
https://www.linkedin.com/company/susurradores/?viewAsMember=true
@solangelperez@qdata.io
_Reassigned to Solangel Perez_</p:text>
    <p:extLst>
      <p:ext uri="{C676402C-5697-4E1C-873F-D02D1690AC5C}">
        <p15:threadingInfo timeZoneBias="0"/>
      </p:ext>
      <p:ext uri="http://customooxmlschemas.google.com/">
        <go:slidesCustomData xmlns:go="http://customooxmlschemas.google.com/" commentPostId="AAAAG9Hi-hs"/>
      </p:ext>
    </p:extLst>
  </p:cm>
  <p:cm authorId="1" idx="82" dt="2020-09-16T03:25:28.874">
    <p:pos x="96" y="96"/>
    <p:text>@ingrid.pereztrujillo@gmail.com ajustadas las redes.</p:text>
    <p:extLst>
      <p:ext uri="{C676402C-5697-4E1C-873F-D02D1690AC5C}">
        <p15:threadingInfo timeZoneBias="0">
          <p15:parentCm authorId="0" idx="71"/>
        </p15:threadingInfo>
      </p:ext>
      <p:ext uri="http://customooxmlschemas.google.com/">
        <go:slidesCustomData xmlns:go="http://customooxmlschemas.google.com/" commentPostId="AAAAJ6gBkDQ"/>
      </p:ext>
    </p:extLst>
  </p:cm>
  <p:cm authorId="0" idx="72" dt="2020-09-15T20:32:38.567">
    <p:pos x="96" y="196"/>
    <p:text>cambiar datos de abajo y activar redes</p:text>
    <p:extLst>
      <p:ext uri="{C676402C-5697-4E1C-873F-D02D1690AC5C}">
        <p15:threadingInfo timeZoneBias="0"/>
      </p:ext>
      <p:ext uri="http://customooxmlschemas.google.com/">
        <go:slidesCustomData xmlns:go="http://customooxmlschemas.google.com/" commentPostId="AAAAG8iHq28"/>
      </p:ext>
    </p:extLst>
  </p:cm>
  <p:cm authorId="1" idx="83" dt="2020-09-15T20:32:38.567">
    <p:pos x="96" y="196"/>
    <p:text>Hola @ingrid.pereztrujillo@gmail.com me regalas los enlaces a las redes porfi? nos pasaron cuáles pero no los enlaces finales</p:text>
    <p:extLst>
      <p:ext uri="{C676402C-5697-4E1C-873F-D02D1690AC5C}">
        <p15:threadingInfo timeZoneBias="0">
          <p15:parentCm authorId="0" idx="72"/>
        </p15:threadingInfo>
      </p:ext>
      <p:ext uri="http://customooxmlschemas.google.com/">
        <go:slidesCustomData xmlns:go="http://customooxmlschemas.google.com/" commentPostId="AAAAG9GJApw"/>
      </p:ext>
    </p:extLst>
  </p:cm>
</p:cmLst>
</file>

<file path=ppt/comments/comment7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3" dt="2020-09-19T20:12:11.427">
    <p:pos x="96" y="96"/>
    <p:text>@solangelperez@qdata.io  Sol en este mensaje de confrirmacion a los expertos, estamos tuteando en el titulo
Cambiemos por 
Confirme su cuenta con Susurradores
_Reassigned to Solangel Perez_</p:text>
    <p:extLst>
      <p:ext uri="{C676402C-5697-4E1C-873F-D02D1690AC5C}">
        <p15:threadingInfo timeZoneBias="0"/>
      </p:ext>
      <p:ext uri="http://customooxmlschemas.google.com/">
        <go:slidesCustomData xmlns:go="http://customooxmlschemas.google.com/" commentPostId="AAAAG7zR0x4"/>
      </p:ext>
    </p:extLst>
  </p:cm>
  <p:cm authorId="1" idx="84" dt="2020-09-19T20:12:11.427">
    <p:pos x="96" y="96"/>
    <p:text>@ingrid.pereztrujillo@gmail.com ajustado en stage el Domingo pasa a prod
_Reassigned to Ingrid Perez trujillo_</p:text>
    <p:extLst>
      <p:ext uri="{C676402C-5697-4E1C-873F-D02D1690AC5C}">
        <p15:threadingInfo timeZoneBias="0">
          <p15:parentCm authorId="0" idx="73"/>
        </p15:threadingInfo>
      </p:ext>
      <p:ext uri="http://customooxmlschemas.google.com/">
        <go:slidesCustomData xmlns:go="http://customooxmlschemas.google.com/" commentPostId="AAAAJ68HwOk"/>
      </p:ext>
    </p:extLst>
  </p:cm>
</p:cmLst>
</file>

<file path=ppt/comments/comment7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4" dt="2020-09-15T21:09:59.975">
    <p:pos x="96" y="96"/>
    <p:text>estos datos de acceso no funcionan.
la cambie en el sistema por 12345678 y tampoco
el usuario es Elsa salgado Derch
correo:
elsasalgadoderch@gmail.com</p:text>
    <p:extLst>
      <p:ext uri="{C676402C-5697-4E1C-873F-D02D1690AC5C}">
        <p15:threadingInfo timeZoneBias="0"/>
      </p:ext>
      <p:ext uri="http://customooxmlschemas.google.com/">
        <go:slidesCustomData xmlns:go="http://customooxmlschemas.google.com/" commentPostId="AAAAG7zR0zg"/>
      </p:ext>
    </p:extLst>
  </p:cm>
  <p:cm authorId="1" idx="85" dt="2020-09-15T21:09:59.975">
    <p:pos x="96" y="96"/>
    <p:text>Hola @ingrid.pereztrujillo@gmail.com La clave de Elsa ya está reestablecida y el botón de confirmar ya se ocultó de la notificación. gracias!</p:text>
    <p:extLst>
      <p:ext uri="{C676402C-5697-4E1C-873F-D02D1690AC5C}">
        <p15:threadingInfo timeZoneBias="0">
          <p15:parentCm authorId="0" idx="74"/>
        </p15:threadingInfo>
      </p:ext>
      <p:ext uri="http://customooxmlschemas.google.com/">
        <go:slidesCustomData xmlns:go="http://customooxmlschemas.google.com/" commentPostId="AAAAJ6fC4PQ"/>
      </p:ext>
    </p:extLst>
  </p:cm>
</p:cmLst>
</file>

<file path=ppt/comments/comment7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5" dt="2020-09-15T21:06:35.097">
    <p:pos x="96" y="96"/>
    <p:text>aqui esta er mensaje
Imposible entrar, la clave anterior era 4455 (plataforma 1.0) , luego me cambiaron a gUZPY2kQ con la que trabajé actualización en plataforma. La cambié a erreme0347 y hoy NO me deja entrar.
Por favor, cual es la CONTRASEÑA
@solangelperez@qdata.io  el usuario es: erreme@yahoo.com
_Reassigned to Solangel Perez_</p:text>
    <p:extLst>
      <p:ext uri="{C676402C-5697-4E1C-873F-D02D1690AC5C}">
        <p15:threadingInfo timeZoneBias="0"/>
      </p:ext>
      <p:ext uri="http://customooxmlschemas.google.com/">
        <go:slidesCustomData xmlns:go="http://customooxmlschemas.google.com/" commentPostId="AAAAG7zR0z8"/>
      </p:ext>
    </p:extLst>
  </p:cm>
  <p:cm authorId="1" idx="86" dt="2020-09-15T21:06:35.097">
    <p:pos x="96" y="96"/>
    <p:text>@ingrid.pereztrujillo@gmail.com esta clave ya quedó ajustada.</p:text>
    <p:extLst>
      <p:ext uri="{C676402C-5697-4E1C-873F-D02D1690AC5C}">
        <p15:threadingInfo timeZoneBias="0">
          <p15:parentCm authorId="0" idx="75"/>
        </p15:threadingInfo>
      </p:ext>
      <p:ext uri="http://customooxmlschemas.google.com/">
        <go:slidesCustomData xmlns:go="http://customooxmlschemas.google.com/" commentPostId="AAAAJ6fC4Og"/>
      </p:ext>
    </p:extLst>
  </p:cm>
</p:cmLst>
</file>

<file path=ppt/comments/comment7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6" dt="2020-09-15T21:07:47.974">
    <p:pos x="96" y="96"/>
    <p:text>he cambiado 2  contraseñas por aqui , pero no funciona</p:text>
    <p:extLst>
      <p:ext uri="{C676402C-5697-4E1C-873F-D02D1690AC5C}">
        <p15:threadingInfo timeZoneBias="0"/>
      </p:ext>
      <p:ext uri="http://customooxmlschemas.google.com/">
        <go:slidesCustomData xmlns:go="http://customooxmlschemas.google.com/" commentPostId="AAAAG7zR0zc"/>
      </p:ext>
    </p:extLst>
  </p:cm>
  <p:cm authorId="1" idx="87" dt="2020-09-15T21:07:47.974">
    <p:pos x="96" y="96"/>
    <p:text>Hola @ingrid.pereztrujillo@gmail.com por favor prueba nuevamente la acción se reaaliza ingresando la contraseña volviendola a confirmar en el campo de al lado y guardando.</p:text>
    <p:extLst>
      <p:ext uri="{C676402C-5697-4E1C-873F-D02D1690AC5C}">
        <p15:threadingInfo timeZoneBias="0">
          <p15:parentCm authorId="0" idx="76"/>
        </p15:threadingInfo>
      </p:ext>
      <p:ext uri="http://customooxmlschemas.google.com/">
        <go:slidesCustomData xmlns:go="http://customooxmlschemas.google.com/" commentPostId="AAAAJ6fC4O0"/>
      </p:ext>
    </p:extLst>
  </p:cm>
</p:cmLst>
</file>

<file path=ppt/comments/comment7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8" dt="2020-09-15T21:50:12.928">
    <p:pos x="96" y="96"/>
    <p:text>Hola @catalina.tello@gmail.com el stage no tiene cestificado de Seguridad, pero si suservidor de hosting lo tiene, esto no pasará en producción. @ingrid.pereztrujillo@gmail.com
_Reassigned to Catalina Tello_</p:text>
    <p:extLst>
      <p:ext uri="{C676402C-5697-4E1C-873F-D02D1690AC5C}">
        <p15:threadingInfo timeZoneBias="0"/>
      </p:ext>
      <p:ext uri="http://customooxmlschemas.google.com/">
        <go:slidesCustomData xmlns:go="http://customooxmlschemas.google.com/" commentPostId="AAAAJ6fC4PA"/>
      </p:ext>
    </p:extLst>
  </p:cm>
  <p:cm authorId="2" idx="18" dt="2020-09-15T21:50:12.928">
    <p:pos x="96" y="96"/>
    <p:text>@solangelperez@qdata.io  muchas gracias Sol, entendido</p:text>
    <p:extLst>
      <p:ext uri="{C676402C-5697-4E1C-873F-D02D1690AC5C}">
        <p15:threadingInfo timeZoneBias="0">
          <p15:parentCm authorId="1" idx="88"/>
        </p15:threadingInfo>
      </p:ext>
      <p:ext uri="http://customooxmlschemas.google.com/">
        <go:slidesCustomData xmlns:go="http://customooxmlschemas.google.com/" commentPostId="AAAAG9Gb1mY"/>
      </p:ext>
    </p:extLst>
  </p:cm>
</p:cmLst>
</file>

<file path=ppt/comments/comment7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9" dt="2020-09-19T19:41:59.453">
    <p:pos x="96" y="96"/>
    <p:text>@solangelperez@qdata.io Al dar clic en IR A PROYECTO estando como usuario me dirige a una página que te adjunto
_Reassigned to Solangel Perez_</p:text>
    <p:extLst>
      <p:ext uri="{C676402C-5697-4E1C-873F-D02D1690AC5C}">
        <p15:threadingInfo timeZoneBias="0"/>
      </p:ext>
      <p:ext uri="http://customooxmlschemas.google.com/">
        <go:slidesCustomData xmlns:go="http://customooxmlschemas.google.com/" commentPostId="AAAAG9Gb1mo"/>
      </p:ext>
    </p:extLst>
  </p:cm>
  <p:cm authorId="1" idx="89" dt="2020-09-16T02:34:10.947">
    <p:pos x="96" y="96"/>
    <p:text>@catalina.tello@gmail.com e @ingrid.pereztrujillo@susurradores.com ok, todas las urls de todos los sitios web, cuando las copias y las pegas tienen al inicio el https:// o http:// cuando escribes una dirección directamente, también debe agregarle al inicio el https:// para que este sea tomado como url, porfa copienla así: https://www.pcsmart.com.co. 
Agregaremos el Place holder aclaratorio.</p:text>
    <p:extLst>
      <p:ext uri="{C676402C-5697-4E1C-873F-D02D1690AC5C}">
        <p15:threadingInfo timeZoneBias="0">
          <p15:parentCm authorId="2" idx="19"/>
        </p15:threadingInfo>
      </p:ext>
      <p:ext uri="http://customooxmlschemas.google.com/">
        <go:slidesCustomData xmlns:go="http://customooxmlschemas.google.com/" commentPostId="AAAAJ6gBj_4"/>
      </p:ext>
    </p:extLst>
  </p:cm>
  <p:cm authorId="1" idx="90" dt="2020-09-19T19:41:59.453">
    <p:pos x="96" y="96"/>
    <p:text>@catalina.tello@gmail.com  en stage, el domingo pasa a prod</p:text>
    <p:extLst>
      <p:ext uri="{C676402C-5697-4E1C-873F-D02D1690AC5C}">
        <p15:threadingInfo timeZoneBias="0">
          <p15:parentCm authorId="2" idx="19"/>
        </p15:threadingInfo>
      </p:ext>
      <p:ext uri="http://customooxmlschemas.google.com/">
        <go:slidesCustomData xmlns:go="http://customooxmlschemas.google.com/" commentPostId="AAAAJ68HwGQ"/>
      </p:ext>
    </p:extLst>
  </p:cm>
</p:cmLst>
</file>

<file path=ppt/comments/comment7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7" dt="2020-09-19T19:43:29.724">
    <p:pos x="96" y="96"/>
    <p:text>@solangelperez@qdata.io  Sol podemos hacer que en el perfil también se vea el nombre de la conferencia?
_Reassigned to Solangel Perez_</p:text>
    <p:extLst>
      <p:ext uri="{C676402C-5697-4E1C-873F-D02D1690AC5C}">
        <p15:threadingInfo timeZoneBias="0"/>
      </p:ext>
      <p:ext uri="http://customooxmlschemas.google.com/">
        <go:slidesCustomData xmlns:go="http://customooxmlschemas.google.com/" commentPostId="AAAAG9Hi-jM"/>
      </p:ext>
    </p:extLst>
  </p:cm>
  <p:cm authorId="1" idx="91" dt="2020-09-19T19:43:29.724">
    <p:pos x="96" y="96"/>
    <p:text>@ingrid.pereztrujillo@gmail.com ajustado en stage, el domingo pasa a prod</p:text>
    <p:extLst>
      <p:ext uri="{C676402C-5697-4E1C-873F-D02D1690AC5C}">
        <p15:threadingInfo timeZoneBias="0">
          <p15:parentCm authorId="0" idx="77"/>
        </p15:threadingInfo>
      </p:ext>
      <p:ext uri="http://customooxmlschemas.google.com/">
        <go:slidesCustomData xmlns:go="http://customooxmlschemas.google.com/" commentPostId="AAAAJ68HwGU"/>
      </p:ext>
    </p:extLst>
  </p:cm>
</p:cmLst>
</file>

<file path=ppt/comments/comment7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0" dt="2020-09-16T02:44:28.308">
    <p:pos x="96" y="96"/>
    <p:text>@solangelperez@qdata.io  Sol, al entrar al perfil desde un usuario para ver a la experta Lucía Ramírez, mira lo que me salió. así se visualiza el perfil de ella
_Reassigned to Solangel Perez_</p:text>
    <p:extLst>
      <p:ext uri="{C676402C-5697-4E1C-873F-D02D1690AC5C}">
        <p15:threadingInfo timeZoneBias="0"/>
      </p:ext>
      <p:ext uri="http://customooxmlschemas.google.com/">
        <go:slidesCustomData xmlns:go="http://customooxmlschemas.google.com/" commentPostId="AAAAG9JV7f0"/>
      </p:ext>
    </p:extLst>
  </p:cm>
  <p:cm authorId="1" idx="92" dt="2020-09-16T02:44:28.308">
    <p:pos x="96" y="96"/>
    <p:text>resuelto según @ingrid.pereztrujillo@gmail.com
_Reassigned to Ingrid Perez trujillo_</p:text>
    <p:extLst>
      <p:ext uri="{C676402C-5697-4E1C-873F-D02D1690AC5C}">
        <p15:threadingInfo timeZoneBias="0">
          <p15:parentCm authorId="2" idx="20"/>
        </p15:threadingInfo>
      </p:ext>
      <p:ext uri="http://customooxmlschemas.google.com/">
        <go:slidesCustomData xmlns:go="http://customooxmlschemas.google.com/" commentPostId="AAAAJ6gBkAc"/>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0-09-19T20:10:21.497">
    <p:pos x="1712" y="96"/>
    <p:text>@ingrid.pereztrujillo@gmail.com ajustado en stage el Domingo pasa a prod
_Assigned to Ingrid Perez trujillo_</p:text>
    <p:extLst>
      <p:ext uri="{C676402C-5697-4E1C-873F-D02D1690AC5C}">
        <p15:threadingInfo timeZoneBias="0"/>
      </p:ext>
      <p:ext uri="http://customooxmlschemas.google.com/">
        <go:slidesCustomData xmlns:go="http://customooxmlschemas.google.com/" commentPostId="AAAAJ68HwOU"/>
      </p:ext>
    </p:extLst>
  </p:cm>
</p:cmLst>
</file>

<file path=ppt/comments/comment8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1" dt="2020-09-16T17:10:28.583">
    <p:pos x="96" y="96"/>
    <p:text>@solangelperez@qdata.io Sol, aún sigue apareciendo al buscar expertos y VER MAS quedan espacios libres, dando a entender como si no hubiera más expertos
_Reassigned to Solangel Perez_</p:text>
    <p:extLst>
      <p:ext uri="{C676402C-5697-4E1C-873F-D02D1690AC5C}">
        <p15:threadingInfo timeZoneBias="0"/>
      </p:ext>
      <p:ext uri="http://customooxmlschemas.google.com/">
        <go:slidesCustomData xmlns:go="http://customooxmlschemas.google.com/" commentPostId="AAAAJ6gBkAI"/>
      </p:ext>
    </p:extLst>
  </p:cm>
  <p:cm authorId="1" idx="93" dt="2020-09-16T02:44:07.232">
    <p:pos x="96" y="96"/>
    <p:text>hola @catalina.tello@gmail.com [9:41 les había comentado en slides anteriores, que debemos destacar en pares y filas de 4, para no tener los espacios vacíos por ejemplo, en este momento tienen destacados 3 filas de 4, y dos más, para llenar la fila y evitar el vacío completan la fila de 2 para tener un total de 16 destacados
_Reassigned to Catalina Tello_</p:text>
    <p:extLst>
      <p:ext uri="{C676402C-5697-4E1C-873F-D02D1690AC5C}">
        <p15:threadingInfo timeZoneBias="0">
          <p15:parentCm authorId="2" idx="21"/>
        </p15:threadingInfo>
      </p:ext>
      <p:ext uri="http://customooxmlschemas.google.com/">
        <go:slidesCustomData xmlns:go="http://customooxmlschemas.google.com/" commentPostId="AAAAJ6gBkAY"/>
      </p:ext>
    </p:extLst>
  </p:cm>
  <p:cm authorId="2" idx="22" dt="2020-09-16T17:10:28.583">
    <p:pos x="96" y="96"/>
    <p:text>@solangelperez@qdata.io  gracias Sol. Cómo hacemos para hacer eso que planteas, que quede bien?
_Reassigned to Solangel Perez_</p:text>
    <p:extLst>
      <p:ext uri="{C676402C-5697-4E1C-873F-D02D1690AC5C}">
        <p15:threadingInfo timeZoneBias="0">
          <p15:parentCm authorId="2" idx="21"/>
        </p15:threadingInfo>
      </p:ext>
      <p:ext uri="http://customooxmlschemas.google.com/">
        <go:slidesCustomData xmlns:go="http://customooxmlschemas.google.com/" commentPostId="AAAAJ6kZ8CM"/>
      </p:ext>
    </p:extLst>
  </p:cm>
</p:cmLst>
</file>

<file path=ppt/comments/comment8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8" dt="2020-09-30T17:51:25.226">
    <p:pos x="96" y="96"/>
    <p:text>querida Sol, pueden poner filtros aqui? Es que no es fácil buscar...</p:text>
    <p:extLst>
      <p:ext uri="{C676402C-5697-4E1C-873F-D02D1690AC5C}">
        <p15:threadingInfo timeZoneBias="0"/>
      </p:ext>
      <p:ext uri="http://customooxmlschemas.google.com/">
        <go:slidesCustomData xmlns:go="http://customooxmlschemas.google.com/" commentPostId="AAAAJ6gBkBY"/>
      </p:ext>
    </p:extLst>
  </p:cm>
  <p:cm authorId="1" idx="94" dt="2020-09-16T03:09:35.694">
    <p:pos x="96" y="96"/>
    <p:text>hola ingrid en particular qué deseas buscar? el buscador por palabra clave es super util</p:text>
    <p:extLst>
      <p:ext uri="{C676402C-5697-4E1C-873F-D02D1690AC5C}">
        <p15:threadingInfo timeZoneBias="0">
          <p15:parentCm authorId="0" idx="78"/>
        </p15:threadingInfo>
      </p:ext>
      <p:ext uri="http://customooxmlschemas.google.com/">
        <go:slidesCustomData xmlns:go="http://customooxmlschemas.google.com/" commentPostId="AAAAJ6gBkCo"/>
      </p:ext>
    </p:extLst>
  </p:cm>
  <p:cm authorId="0" idx="79" dt="2020-09-21T14:33:54.685">
    <p:pos x="96" y="96"/>
    <p:text>@solangelperez@qdata.io  lo que quierroa ver es por ejemplo pendientes
Pero no me esta funcionando</p:text>
    <p:extLst>
      <p:ext uri="{C676402C-5697-4E1C-873F-D02D1690AC5C}">
        <p15:threadingInfo timeZoneBias="0">
          <p15:parentCm authorId="0" idx="78"/>
        </p15:threadingInfo>
      </p:ext>
      <p:ext uri="http://customooxmlschemas.google.com/">
        <go:slidesCustomData xmlns:go="http://customooxmlschemas.google.com/" commentPostId="AAAAKSdcU-4"/>
      </p:ext>
    </p:extLst>
  </p:cm>
  <p:cm authorId="0" idx="80" dt="2020-09-30T17:51:25.226">
    <p:pos x="96" y="96"/>
    <p:text>@solangelperez@qdata.io esto todavia no esta cierto?</p:text>
    <p:extLst>
      <p:ext uri="{C676402C-5697-4E1C-873F-D02D1690AC5C}">
        <p15:threadingInfo timeZoneBias="0">
          <p15:parentCm authorId="0" idx="78"/>
        </p15:threadingInfo>
      </p:ext>
      <p:ext uri="http://customooxmlschemas.google.com/">
        <go:slidesCustomData xmlns:go="http://customooxmlschemas.google.com/" commentPostId="AAAAKafLmco"/>
      </p:ext>
    </p:extLst>
  </p:cm>
</p:cmLst>
</file>

<file path=ppt/comments/comment8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3" dt="2020-09-17T15:37:43.314">
    <p:pos x="96" y="96"/>
    <p:text>@solangelperez@qdata.io  Sol, este encabezado que llega a los usuarios podría por favor hacerse más angosto, que la altura sea por ahí la mitad o un poco menos, para que sea más fácil visualizar el cuerpo del correo. Gracias
_Reassigned to Solangel Perez_</p:text>
    <p:extLst>
      <p:ext uri="{C676402C-5697-4E1C-873F-D02D1690AC5C}">
        <p15:threadingInfo timeZoneBias="0"/>
      </p:ext>
      <p:ext uri="http://customooxmlschemas.google.com/">
        <go:slidesCustomData xmlns:go="http://customooxmlschemas.google.com/" commentPostId="AAAAJ6gBkD4"/>
      </p:ext>
    </p:extLst>
  </p:cm>
  <p:cm authorId="1" idx="95" dt="2020-09-17T02:47:20.670">
    <p:pos x="96" y="96"/>
    <p:text>Hola @ingrid.pereztrujillo@gmail.com  y @catalina.tello@gmail.com redujimos el tamaño del footer, les puse una imagen en el slide y también lo pueden ver acá: https://xd.adobe.com/view/700aec1a-5e08-46e7-b216-59861b615661-2559/screen/93aa0d82-469a-4c3a-8187-94a4e69fc5e0/specs/ me cuentan si está ok para cambiarlo mañana
_Reassigned to Ingrid Perez trujillo_</p:text>
    <p:extLst>
      <p:ext uri="{C676402C-5697-4E1C-873F-D02D1690AC5C}">
        <p15:threadingInfo timeZoneBias="0">
          <p15:parentCm authorId="2" idx="23"/>
        </p15:threadingInfo>
      </p:ext>
      <p:ext uri="http://customooxmlschemas.google.com/">
        <go:slidesCustomData xmlns:go="http://customooxmlschemas.google.com/" commentPostId="AAAAG9iiv5I"/>
      </p:ext>
    </p:extLst>
  </p:cm>
  <p:cm authorId="2" idx="24" dt="2020-09-17T15:36:19.773">
    <p:pos x="96" y="96"/>
    <p:text>@solangelperez@qdata.io si Sol, me gusta, cambialo por favor. Gracias
_Reassigned to Solangel Perez_</p:text>
    <p:extLst>
      <p:ext uri="{C676402C-5697-4E1C-873F-D02D1690AC5C}">
        <p15:threadingInfo timeZoneBias="0">
          <p15:parentCm authorId="2" idx="23"/>
        </p15:threadingInfo>
      </p:ext>
      <p:ext uri="http://customooxmlschemas.google.com/">
        <go:slidesCustomData xmlns:go="http://customooxmlschemas.google.com/" commentPostId="AAAAKRhHFtY"/>
      </p:ext>
    </p:extLst>
  </p:cm>
  <p:cm authorId="2" idx="25" dt="2020-09-17T15:37:43.314">
    <p:pos x="96" y="96"/>
    <p:text>@solangelperez@qdata.io  en lo que me enviaste hay que ajustar la ortografía, aparece como: Su sesión a quedado agendada" y ese a, es con H. Su sesión ha quedado agendada</p:text>
    <p:extLst>
      <p:ext uri="{C676402C-5697-4E1C-873F-D02D1690AC5C}">
        <p15:threadingInfo timeZoneBias="0">
          <p15:parentCm authorId="2" idx="23"/>
        </p15:threadingInfo>
      </p:ext>
      <p:ext uri="http://customooxmlschemas.google.com/">
        <go:slidesCustomData xmlns:go="http://customooxmlschemas.google.com/" commentPostId="AAAAKRhHFts"/>
      </p:ext>
    </p:extLst>
  </p:cm>
</p:cmLst>
</file>

<file path=ppt/comments/comment8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1" dt="2020-09-16T17:15:44.952">
    <p:pos x="96" y="240"/>
    <p:text>@solangelperez@qdata.io las fotos aun no aparecen
_Reassigned to Solangel Perez_</p:text>
    <p:extLst>
      <p:ext uri="{C676402C-5697-4E1C-873F-D02D1690AC5C}">
        <p15:threadingInfo timeZoneBias="0"/>
      </p:ext>
      <p:ext uri="http://customooxmlschemas.google.com/">
        <go:slidesCustomData xmlns:go="http://customooxmlschemas.google.com/" commentPostId="AAAAG9KallA"/>
      </p:ext>
    </p:extLst>
  </p:cm>
  <p:cm authorId="1" idx="96" dt="2020-09-16T17:15:44.952">
    <p:pos x="96" y="240"/>
    <p:text>@ingrid.pereztrujillo@susurradores.com ya desplegaron correctamente en producción
_Reassigned to Ingrid Perez Trujillo_</p:text>
    <p:extLst>
      <p:ext uri="{C676402C-5697-4E1C-873F-D02D1690AC5C}">
        <p15:threadingInfo timeZoneBias="0">
          <p15:parentCm authorId="0" idx="81"/>
        </p15:threadingInfo>
      </p:ext>
      <p:ext uri="http://customooxmlschemas.google.com/">
        <go:slidesCustomData xmlns:go="http://customooxmlschemas.google.com/" commentPostId="AAAAJ6kZ8GU"/>
      </p:ext>
    </p:extLst>
  </p:cm>
</p:cmLst>
</file>

<file path=ppt/comments/comment8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2" dt="2020-09-16T13:12:23.076">
    <p:pos x="96" y="96"/>
    <p:text>sol aqui todavia no hay video, el que te puse ayer en otra slide
@solangelperez@qdata.io
_Assigned to Solangel Perez_</p:text>
    <p:extLst>
      <p:ext uri="{C676402C-5697-4E1C-873F-D02D1690AC5C}">
        <p15:threadingInfo timeZoneBias="0"/>
      </p:ext>
      <p:ext uri="http://customooxmlschemas.google.com/">
        <go:slidesCustomData xmlns:go="http://customooxmlschemas.google.com/" commentPostId="AAAAG9Kalkk"/>
      </p:ext>
    </p:extLst>
  </p:cm>
</p:cmLst>
</file>

<file path=ppt/comments/comment8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3" dt="2020-09-19T19:44:43.549">
    <p:pos x="96" y="96"/>
    <p:text>dos comentarios
1-terminos y condiciones y política de privacidad no son "clicables
2- al lado de encuentra un experto pongamos tambien quiero ser experto</p:text>
    <p:extLst>
      <p:ext uri="{C676402C-5697-4E1C-873F-D02D1690AC5C}">
        <p15:threadingInfo timeZoneBias="0"/>
      </p:ext>
      <p:ext uri="http://customooxmlschemas.google.com/">
        <go:slidesCustomData xmlns:go="http://customooxmlschemas.google.com/" commentPostId="AAAAG9Kalk0"/>
      </p:ext>
    </p:extLst>
  </p:cm>
  <p:cm authorId="0" idx="84" dt="2020-09-16T13:14:04.027">
    <p:pos x="96" y="96"/>
    <p:text>@solangelperez@qdata.io</p:text>
    <p:extLst>
      <p:ext uri="{C676402C-5697-4E1C-873F-D02D1690AC5C}">
        <p15:threadingInfo timeZoneBias="0">
          <p15:parentCm authorId="0" idx="83"/>
        </p15:threadingInfo>
      </p:ext>
      <p:ext uri="http://customooxmlschemas.google.com/">
        <go:slidesCustomData xmlns:go="http://customooxmlschemas.google.com/" commentPostId="AAAAG9Kalk8"/>
      </p:ext>
    </p:extLst>
  </p:cm>
  <p:cm authorId="1" idx="97" dt="2020-09-19T19:44:43.549">
    <p:pos x="96" y="96"/>
    <p:text>@ingrid.pereztrujillo@gmail.com ajustado en stage, el domingo pasa a prod</p:text>
    <p:extLst>
      <p:ext uri="{C676402C-5697-4E1C-873F-D02D1690AC5C}">
        <p15:threadingInfo timeZoneBias="0">
          <p15:parentCm authorId="0" idx="83"/>
        </p15:threadingInfo>
      </p:ext>
      <p:ext uri="http://customooxmlschemas.google.com/">
        <go:slidesCustomData xmlns:go="http://customooxmlschemas.google.com/" commentPostId="AAAAJ68HwGY"/>
      </p:ext>
    </p:extLst>
  </p:cm>
</p:cmLst>
</file>

<file path=ppt/comments/comment8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5" dt="2020-09-23T02:14:50.172">
    <p:pos x="96" y="96"/>
    <p:text>@solangelperez@qdata.io  Sol en la parte  de "como funciona para usuarios" pusieron la info de "como funciona para expertos"</p:text>
    <p:extLst>
      <p:ext uri="{C676402C-5697-4E1C-873F-D02D1690AC5C}">
        <p15:threadingInfo timeZoneBias="0"/>
      </p:ext>
      <p:ext uri="http://customooxmlschemas.google.com/">
        <go:slidesCustomData xmlns:go="http://customooxmlschemas.google.com/" commentPostId="AAAAG9ihwyo"/>
      </p:ext>
    </p:extLst>
  </p:cm>
  <p:cm authorId="1" idx="98" dt="2020-09-23T02:14:50.172">
    <p:pos x="96" y="96"/>
    <p:text>hola @ingrid.pereztrujillo@gmail.com resuelto en producción</p:text>
    <p:extLst>
      <p:ext uri="{C676402C-5697-4E1C-873F-D02D1690AC5C}">
        <p15:threadingInfo timeZoneBias="0">
          <p15:parentCm authorId="0" idx="85"/>
        </p15:threadingInfo>
      </p:ext>
      <p:ext uri="http://customooxmlschemas.google.com/">
        <go:slidesCustomData xmlns:go="http://customooxmlschemas.google.com/" commentPostId="AAAAJ7NeBDY"/>
      </p:ext>
    </p:extLst>
  </p:cm>
</p:cmLst>
</file>

<file path=ppt/comments/comment8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6" dt="2020-10-03T21:36:30.061">
    <p:pos x="96" y="96"/>
    <p:text>@solangelperez@qdata.io  Sol ajusten por favor el texto que esta despues del titulo.
_Reassigned to Solangel Perez_</p:text>
    <p:extLst>
      <p:ext uri="{C676402C-5697-4E1C-873F-D02D1690AC5C}">
        <p15:threadingInfo timeZoneBias="0"/>
      </p:ext>
      <p:ext uri="http://customooxmlschemas.google.com/">
        <go:slidesCustomData xmlns:go="http://customooxmlschemas.google.com/" commentPostId="AAAAG9iiv48"/>
      </p:ext>
    </p:extLst>
  </p:cm>
  <p:cm authorId="1" idx="99" dt="2020-10-03T21:36:30.061">
    <p:pos x="96" y="96"/>
    <p:text>@ingrid.pereztrujillo@gmail.com ajustado en producción.</p:text>
    <p:extLst>
      <p:ext uri="{C676402C-5697-4E1C-873F-D02D1690AC5C}">
        <p15:threadingInfo timeZoneBias="0">
          <p15:parentCm authorId="0" idx="86"/>
        </p15:threadingInfo>
      </p:ext>
      <p:ext uri="http://customooxmlschemas.google.com/">
        <go:slidesCustomData xmlns:go="http://customooxmlschemas.google.com/" commentPostId="AAAAKb5qpr0"/>
      </p:ext>
    </p:extLst>
  </p:cm>
</p:cmLst>
</file>

<file path=ppt/comments/comment8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7" dt="2020-10-03T21:36:40.427">
    <p:pos x="96" y="96"/>
    <p:text>ver experto podria estar verde como en la pagina web?</p:text>
    <p:extLst>
      <p:ext uri="{C676402C-5697-4E1C-873F-D02D1690AC5C}">
        <p15:threadingInfo timeZoneBias="0"/>
      </p:ext>
      <p:ext uri="http://customooxmlschemas.google.com/">
        <go:slidesCustomData xmlns:go="http://customooxmlschemas.google.com/" commentPostId="AAAAG9iiv5g"/>
      </p:ext>
    </p:extLst>
  </p:cm>
  <p:cm authorId="0" idx="88" dt="2020-09-30T17:53:05.588">
    <p:pos x="96" y="96"/>
    <p:text>los expertos siguen anaranjados y el texto no es verde aun</p:text>
    <p:extLst>
      <p:ext uri="{C676402C-5697-4E1C-873F-D02D1690AC5C}">
        <p15:threadingInfo timeZoneBias="0">
          <p15:parentCm authorId="0" idx="87"/>
        </p15:threadingInfo>
      </p:ext>
      <p:ext uri="http://customooxmlschemas.google.com/">
        <go:slidesCustomData xmlns:go="http://customooxmlschemas.google.com/" commentPostId="AAAAKafLmc0"/>
      </p:ext>
    </p:extLst>
  </p:cm>
  <p:cm authorId="1" idx="100" dt="2020-10-03T21:36:40.427">
    <p:pos x="96" y="96"/>
    <p:text>@ingrid.pereztrujillo@gmail.com ajustado en producción.</p:text>
    <p:extLst>
      <p:ext uri="{C676402C-5697-4E1C-873F-D02D1690AC5C}">
        <p15:threadingInfo timeZoneBias="0">
          <p15:parentCm authorId="0" idx="87"/>
        </p15:threadingInfo>
      </p:ext>
      <p:ext uri="http://customooxmlschemas.google.com/">
        <go:slidesCustomData xmlns:go="http://customooxmlschemas.google.com/" commentPostId="AAAAKb5qpr4"/>
      </p:ext>
    </p:extLst>
  </p:cm>
  <p:cm authorId="0" idx="89" dt="2020-09-23T13:18:40.110">
    <p:pos x="96" y="196"/>
    <p:text>@solangelperez@qdata.io Sol los expertos en mobile se ven anaranjados
_Reassigned to Solangel Perez_</p:text>
    <p:extLst>
      <p:ext uri="{C676402C-5697-4E1C-873F-D02D1690AC5C}">
        <p15:threadingInfo timeZoneBias="0"/>
      </p:ext>
      <p:ext uri="http://customooxmlschemas.google.com/">
        <go:slidesCustomData xmlns:go="http://customooxmlschemas.google.com/" commentPostId="AAAAG9iiv5A"/>
      </p:ext>
    </p:extLst>
  </p:cm>
  <p:cm authorId="1" idx="101" dt="2020-09-23T13:18:40.110">
    <p:pos x="96" y="196"/>
    <p:text>@ingrid.pereztrujillo@gmail.com  resuelto en producción</p:text>
    <p:extLst>
      <p:ext uri="{C676402C-5697-4E1C-873F-D02D1690AC5C}">
        <p15:threadingInfo timeZoneBias="0">
          <p15:parentCm authorId="0" idx="89"/>
        </p15:threadingInfo>
      </p:ext>
      <p:ext uri="http://customooxmlschemas.google.com/">
        <go:slidesCustomData xmlns:go="http://customooxmlschemas.google.com/" commentPostId="AAAAKT-ZVfw"/>
      </p:ext>
    </p:extLst>
  </p:cm>
</p:cmLst>
</file>

<file path=ppt/comments/comment8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0" dt="2020-10-03T21:36:58.467">
    <p:pos x="96" y="96"/>
    <p:text>@solangelperez@qdata.io al poner el telefono horizontal la foto se comprime
_Reassigned to Solangel Perez_</p:text>
    <p:extLst>
      <p:ext uri="{C676402C-5697-4E1C-873F-D02D1690AC5C}">
        <p15:threadingInfo timeZoneBias="0"/>
      </p:ext>
      <p:ext uri="http://customooxmlschemas.google.com/">
        <go:slidesCustomData xmlns:go="http://customooxmlschemas.google.com/" commentPostId="AAAAG9iiv6c"/>
      </p:ext>
    </p:extLst>
  </p:cm>
  <p:cm authorId="1" idx="102" dt="2020-10-03T21:36:58.467">
    <p:pos x="96" y="96"/>
    <p:text>@ingrid.pereztrujillo@gmail.com ajustado en producción.
_Reassigned to Ingrid Perez trujillo_</p:text>
    <p:extLst>
      <p:ext uri="{C676402C-5697-4E1C-873F-D02D1690AC5C}">
        <p15:threadingInfo timeZoneBias="0">
          <p15:parentCm authorId="0" idx="90"/>
        </p15:threadingInfo>
      </p:ext>
      <p:ext uri="http://customooxmlschemas.google.com/">
        <go:slidesCustomData xmlns:go="http://customooxmlschemas.google.com/" commentPostId="AAAAKb5qpr8"/>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09-17T14:54:20.960">
    <p:pos x="96" y="96"/>
    <p:text>estoy creando nuevos expertos y no recuerdo si te dimos el texto de abajo de esta notificacion. 
Lo necesitas o lo tienes?</p:text>
    <p:extLst>
      <p:ext uri="{C676402C-5697-4E1C-873F-D02D1690AC5C}">
        <p15:threadingInfo timeZoneBias="0"/>
      </p:ext>
      <p:ext uri="http://customooxmlschemas.google.com/">
        <go:slidesCustomData xmlns:go="http://customooxmlschemas.google.com/" commentPostId="AAAAKLx4rWA"/>
      </p:ext>
    </p:extLst>
  </p:cm>
  <p:cm authorId="1" idx="8" dt="2020-09-01T19:54:26.123">
    <p:pos x="96" y="96"/>
    <p:text>Hola @ingrid.pereztrujillo@gmail.com no este texto no lo tenemos, nos compartes porfa? acá mismo está bien, gracias!</p:text>
    <p:extLst>
      <p:ext uri="{C676402C-5697-4E1C-873F-D02D1690AC5C}">
        <p15:threadingInfo timeZoneBias="0">
          <p15:parentCm authorId="0" idx="4"/>
        </p15:threadingInfo>
      </p:ext>
      <p:ext uri="http://customooxmlschemas.google.com/">
        <go:slidesCustomData xmlns:go="http://customooxmlschemas.google.com/" commentPostId="AAAAG5FyBo0"/>
      </p:ext>
    </p:extLst>
  </p:cm>
  <p:cm authorId="0" idx="5" dt="2020-09-02T14:03:22.669">
    <p:pos x="96" y="96"/>
    <p:text>Susurradores, el nuevo mercado del conocimiento y el aprendizaje.</p:text>
    <p:extLst>
      <p:ext uri="{C676402C-5697-4E1C-873F-D02D1690AC5C}">
        <p15:threadingInfo timeZoneBias="0">
          <p15:parentCm authorId="0" idx="4"/>
        </p15:threadingInfo>
      </p:ext>
      <p:ext uri="http://customooxmlschemas.google.com/">
        <go:slidesCustomData xmlns:go="http://customooxmlschemas.google.com/" commentPostId="AAAAKLtqkGQ"/>
      </p:ext>
    </p:extLst>
  </p:cm>
  <p:cm authorId="1" idx="9" dt="2020-09-17T14:54:20.960">
    <p:pos x="96" y="96"/>
    <p:text>@ingrid.pereztrujillo@susurradores.com  ajustado.</p:text>
    <p:extLst>
      <p:ext uri="{C676402C-5697-4E1C-873F-D02D1690AC5C}">
        <p15:threadingInfo timeZoneBias="0">
          <p15:parentCm authorId="0" idx="4"/>
        </p15:threadingInfo>
      </p:ext>
      <p:ext uri="http://customooxmlschemas.google.com/">
        <go:slidesCustomData xmlns:go="http://customooxmlschemas.google.com/" commentPostId="AAAAJ6rDrys"/>
      </p:ext>
    </p:extLst>
  </p:cm>
</p:cmLst>
</file>

<file path=ppt/comments/comment9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1" dt="2020-09-23T02:25:49.360">
    <p:pos x="96" y="96"/>
    <p:text>@solangelperez@qdata.io  mira como aparece linkedin. Será que puede poner solo un icono en donde hagamos clic? sin todo el texto</p:text>
    <p:extLst>
      <p:ext uri="{C676402C-5697-4E1C-873F-D02D1690AC5C}">
        <p15:threadingInfo timeZoneBias="0"/>
      </p:ext>
      <p:ext uri="http://customooxmlschemas.google.com/">
        <go:slidesCustomData xmlns:go="http://customooxmlschemas.google.com/" commentPostId="AAAAG9iiv6k"/>
      </p:ext>
    </p:extLst>
  </p:cm>
  <p:cm authorId="1" idx="103" dt="2020-09-23T02:25:49.360">
    <p:pos x="96" y="96"/>
    <p:text>@ingrid.pereztrujillo@gmail.com ajustado en producción</p:text>
    <p:extLst>
      <p:ext uri="{C676402C-5697-4E1C-873F-D02D1690AC5C}">
        <p15:threadingInfo timeZoneBias="0">
          <p15:parentCm authorId="0" idx="91"/>
        </p15:threadingInfo>
      </p:ext>
      <p:ext uri="http://customooxmlschemas.google.com/">
        <go:slidesCustomData xmlns:go="http://customooxmlschemas.google.com/" commentPostId="AAAAJ7NeBE8"/>
      </p:ext>
    </p:extLst>
  </p:cm>
</p:cmLst>
</file>

<file path=ppt/comments/comment9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2" dt="2020-09-21T13:05:07.307">
    <p:pos x="96" y="96"/>
    <p:text>@solangelperez@qdata.io  Sol como haces para volver al menú principal del chatbot? Sera que toca incluir 3-volver al menu principal?
_Reassigned to Solangel Perez_</p:text>
    <p:extLst>
      <p:ext uri="{C676402C-5697-4E1C-873F-D02D1690AC5C}">
        <p15:threadingInfo timeZoneBias="0"/>
      </p:ext>
      <p:ext uri="http://customooxmlschemas.google.com/">
        <go:slidesCustomData xmlns:go="http://customooxmlschemas.google.com/" commentPostId="AAAAG9iiv8A"/>
      </p:ext>
    </p:extLst>
  </p:cm>
  <p:cm authorId="1" idx="104" dt="2020-09-21T13:05:07.307">
    <p:pos x="96" y="96"/>
    <p:text>El menú principal siempre está presente por lo que siempre puedo seguir marcando otras opciones</p:text>
    <p:extLst>
      <p:ext uri="{C676402C-5697-4E1C-873F-D02D1690AC5C}">
        <p15:threadingInfo timeZoneBias="0">
          <p15:parentCm authorId="0" idx="92"/>
        </p15:threadingInfo>
      </p:ext>
      <p:ext uri="http://customooxmlschemas.google.com/">
        <go:slidesCustomData xmlns:go="http://customooxmlschemas.google.com/" commentPostId="AAAAKR5l7m8"/>
      </p:ext>
    </p:extLst>
  </p:cm>
</p:cmLst>
</file>

<file path=ppt/comments/comment9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3" dt="2020-10-01T20:59:34.530">
    <p:pos x="96" y="96"/>
    <p:text>@sol con el cambio perdimos el icono del vínculo seguro en el buscador. como lo podemos recuperar?</p:text>
    <p:extLst>
      <p:ext uri="{C676402C-5697-4E1C-873F-D02D1690AC5C}">
        <p15:threadingInfo timeZoneBias="0"/>
      </p:ext>
      <p:ext uri="http://customooxmlschemas.google.com/">
        <go:slidesCustomData xmlns:go="http://customooxmlschemas.google.com/" commentPostId="AAAAG9iiv8U"/>
      </p:ext>
    </p:extLst>
  </p:cm>
  <p:cm authorId="1" idx="105" dt="2020-10-01T20:59:34.530">
    <p:pos x="96" y="96"/>
    <p:text>Hola @ingrid, estuvimos haciendo la investigación y esta valoración se muestra por una extensión de los antivirus de norton y Mcafee  para los usuarios que lo tengan intalado, la valoración la hacen esos antivirus y es externa a nuestro control,  si en los usuarios usan la extención y el antivirus decide analizar el sitio, aparecerá la valoración que debería ser segura.</p:text>
    <p:extLst>
      <p:ext uri="{C676402C-5697-4E1C-873F-D02D1690AC5C}">
        <p15:threadingInfo timeZoneBias="0">
          <p15:parentCm authorId="0" idx="93"/>
        </p15:threadingInfo>
      </p:ext>
      <p:ext uri="http://customooxmlschemas.google.com/">
        <go:slidesCustomData xmlns:go="http://customooxmlschemas.google.com/" commentPostId="AAAAHB2WFnw"/>
      </p:ext>
    </p:extLst>
  </p:cm>
</p:cmLst>
</file>

<file path=ppt/comments/comment9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4" dt="2020-09-23T02:29:19.253">
    <p:pos x="96" y="96"/>
    <p:text>@solangelperez@qdata.io  Sol habria forma de poder filtraren Estado solo "pendientes", solo "aprobados". como cuando puede filtrar por tipo de usuarios
_Reassigned to Solangel Perez_</p:text>
    <p:extLst>
      <p:ext uri="{C676402C-5697-4E1C-873F-D02D1690AC5C}">
        <p15:threadingInfo timeZoneBias="0"/>
      </p:ext>
      <p:ext uri="http://customooxmlschemas.google.com/">
        <go:slidesCustomData xmlns:go="http://customooxmlschemas.google.com/" commentPostId="AAAAKRhHFrk"/>
      </p:ext>
    </p:extLst>
  </p:cm>
  <p:cm authorId="1" idx="106" dt="2020-09-23T02:29:19.253">
    <p:pos x="96" y="96"/>
    <p:text>@ingrid.pereztrujillo@gmail.com ajustado en producción, ahora podrás filtrar por cada uno de los estados de los servicios
_Reassigned to Ingrid Perez trujillo_</p:text>
    <p:extLst>
      <p:ext uri="{C676402C-5697-4E1C-873F-D02D1690AC5C}">
        <p15:threadingInfo timeZoneBias="0">
          <p15:parentCm authorId="0" idx="94"/>
        </p15:threadingInfo>
      </p:ext>
      <p:ext uri="http://customooxmlschemas.google.com/">
        <go:slidesCustomData xmlns:go="http://customooxmlschemas.google.com/" commentPostId="AAAAJ7NeBFo"/>
      </p:ext>
    </p:extLst>
  </p:cm>
</p:cmLst>
</file>

<file path=ppt/comments/comment9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6" dt="2020-09-24T05:59:22.898">
    <p:pos x="96" y="96"/>
    <p:text>@solangelperez@qdata.io  Sol, hay posibilidad que tanto la Experiencia como la Educación aparezcan en orden descentente? Para que la información se vea organizada?
_Reassigned to Solangel Perez_</p:text>
    <p:extLst>
      <p:ext uri="{C676402C-5697-4E1C-873F-D02D1690AC5C}">
        <p15:threadingInfo timeZoneBias="0"/>
      </p:ext>
      <p:ext uri="http://customooxmlschemas.google.com/">
        <go:slidesCustomData xmlns:go="http://customooxmlschemas.google.com/" commentPostId="AAAAKRhHFsQ"/>
      </p:ext>
    </p:extLst>
  </p:cm>
  <p:cm authorId="1" idx="107" dt="2020-09-21T13:13:57.461">
    <p:pos x="96" y="96"/>
    <p:text>Hola @catalina.tello@gmail.com en Experiendia lo podemos hace rporque tenemos el campo fecha apra organizarlo, pero en educación no pondemos ya que el campo año es de texto abierto, no guarda un valor numérico para poder organizarlo, Habrá que soliccitarle a los expertos que lo hagan de manera organizada.
_Reassigned to Catalina Tello_</p:text>
    <p:extLst>
      <p:ext uri="{C676402C-5697-4E1C-873F-D02D1690AC5C}">
        <p15:threadingInfo timeZoneBias="0">
          <p15:parentCm authorId="2" idx="26"/>
        </p15:threadingInfo>
      </p:ext>
      <p:ext uri="http://customooxmlschemas.google.com/">
        <go:slidesCustomData xmlns:go="http://customooxmlschemas.google.com/" commentPostId="AAAAKR5l7ns"/>
      </p:ext>
    </p:extLst>
  </p:cm>
  <p:cm authorId="2" idx="27" dt="2020-09-24T02:31:49.593">
    <p:pos x="96" y="96"/>
    <p:text>Hola @solangelperez@qdata.io ok, gracias. entonces porq favor que aparezca el de Experiencia organizada apareciendo arriba la última experiencia y en las siguientes las anteriores a las fechas superiores. Gracias
_Reassigned to Solangel Perez_</p:text>
    <p:extLst>
      <p:ext uri="{C676402C-5697-4E1C-873F-D02D1690AC5C}">
        <p15:threadingInfo timeZoneBias="0">
          <p15:parentCm authorId="2" idx="26"/>
        </p15:threadingInfo>
      </p:ext>
      <p:ext uri="http://customooxmlschemas.google.com/">
        <go:slidesCustomData xmlns:go="http://customooxmlschemas.google.com/" commentPostId="AAAAKTBW8IQ"/>
      </p:ext>
    </p:extLst>
  </p:cm>
  <p:cm authorId="1" idx="108" dt="2020-09-24T05:59:22.898">
    <p:pos x="96" y="96"/>
    <p:text>Hola @catalina.tello@gmail.com @ingrid.pereztrujillo@gmail.com ajustado en producción
_Reassigned to Catalina Tello_</p:text>
    <p:extLst>
      <p:ext uri="{C676402C-5697-4E1C-873F-D02D1690AC5C}">
        <p15:threadingInfo timeZoneBias="0">
          <p15:parentCm authorId="2" idx="26"/>
        </p15:threadingInfo>
      </p:ext>
      <p:ext uri="http://customooxmlschemas.google.com/">
        <go:slidesCustomData xmlns:go="http://customooxmlschemas.google.com/" commentPostId="AAAAJ7WbsFU"/>
      </p:ext>
    </p:extLst>
  </p:cm>
</p:cmLst>
</file>

<file path=ppt/comments/comment9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5" dt="2020-09-21T13:17:30.654">
    <p:pos x="6000" y="0"/>
    <p:text>@solangelperez@qdata.io  Sol, el tiempo de carga de la pagina va ser mas rápido cuando este estable?
_Reassigned to Solangel Perez_</p:text>
    <p:extLst>
      <p:ext uri="{C676402C-5697-4E1C-873F-D02D1690AC5C}">
        <p15:threadingInfo timeZoneBias="0"/>
      </p:ext>
      <p:ext uri="http://customooxmlschemas.google.com/">
        <go:slidesCustomData xmlns:go="http://customooxmlschemas.google.com/" commentPostId="AAAAG9iiv8g"/>
      </p:ext>
    </p:extLst>
  </p:cm>
  <p:cm authorId="1" idx="109" dt="2020-09-21T13:17:30.654">
    <p:pos x="6000" y="0"/>
    <p:text>Ya tenemos tarea programada para mañana para trabajar en estas mejoras</p:text>
    <p:extLst>
      <p:ext uri="{C676402C-5697-4E1C-873F-D02D1690AC5C}">
        <p15:threadingInfo timeZoneBias="0">
          <p15:parentCm authorId="0" idx="95"/>
        </p15:threadingInfo>
      </p:ext>
      <p:ext uri="http://customooxmlschemas.google.com/">
        <go:slidesCustomData xmlns:go="http://customooxmlschemas.google.com/" commentPostId="AAAAKR5l7pE"/>
      </p:ext>
    </p:extLst>
  </p:cm>
</p:cmLst>
</file>

<file path=ppt/comments/comment9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6" dt="2020-09-21T13:28:17.259">
    <p:pos x="96" y="96"/>
    <p:text>@solangelperez@qdata.io  Sol, el icono de chat bot queda encima de la compra y no puedes hacer clic.
Igualmente si te arrepientes no hay forma de ir hacia atras en esta pagina
_Reassigned to Solangel Perez_</p:text>
    <p:extLst>
      <p:ext uri="{C676402C-5697-4E1C-873F-D02D1690AC5C}">
        <p15:threadingInfo timeZoneBias="0"/>
      </p:ext>
      <p:ext uri="http://customooxmlschemas.google.com/">
        <go:slidesCustomData xmlns:go="http://customooxmlschemas.google.com/" commentPostId="AAAAKRxyw_k"/>
      </p:ext>
    </p:extLst>
  </p:cm>
  <p:cm authorId="1" idx="110" dt="2020-09-21T13:28:17.259">
    <p:pos x="96" y="96"/>
    <p:text>Hola @ingrid.pereztrujillo@gmail.com en producción lo vemos ok con su botón de cerrar y sin mostrar el icono de chat en el Off canvas, me puedes compartir el nagegador o más detalles de donde lo viste para poder replicar y ajustar?</p:text>
    <p:extLst>
      <p:ext uri="{C676402C-5697-4E1C-873F-D02D1690AC5C}">
        <p15:threadingInfo timeZoneBias="0">
          <p15:parentCm authorId="0" idx="96"/>
        </p15:threadingInfo>
      </p:ext>
      <p:ext uri="http://customooxmlschemas.google.com/">
        <go:slidesCustomData xmlns:go="http://customooxmlschemas.google.com/" commentPostId="AAAAKR5l7qk"/>
      </p:ext>
    </p:extLst>
  </p:cm>
</p:cmLst>
</file>

<file path=ppt/comments/comment9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7" dt="2020-09-25T00:21:31.727">
    <p:pos x="96" y="96"/>
    <p:text>@solangelperez@qdata.io  chat bot queda encima del boton de cerrar
_Reassigned to Solangel Perez_</p:text>
    <p:extLst>
      <p:ext uri="{C676402C-5697-4E1C-873F-D02D1690AC5C}">
        <p15:threadingInfo timeZoneBias="0"/>
      </p:ext>
      <p:ext uri="http://customooxmlschemas.google.com/">
        <go:slidesCustomData xmlns:go="http://customooxmlschemas.google.com/" commentPostId="AAAAKRxyw_4"/>
      </p:ext>
    </p:extLst>
  </p:cm>
  <p:cm authorId="1" idx="111" dt="2020-09-21T13:29:43.682">
    <p:pos x="96" y="96"/>
    <p:text>hola @ingrid.pereztrujillo@gmail.com me cuentas en qué navegador lo ves para poder replicar el error? en chrome lo vemos ok, no está tapando gracias!</p:text>
    <p:extLst>
      <p:ext uri="{C676402C-5697-4E1C-873F-D02D1690AC5C}">
        <p15:threadingInfo timeZoneBias="0">
          <p15:parentCm authorId="0" idx="97"/>
        </p15:threadingInfo>
      </p:ext>
      <p:ext uri="http://customooxmlschemas.google.com/">
        <go:slidesCustomData xmlns:go="http://customooxmlschemas.google.com/" commentPostId="AAAAKR5l7qs"/>
      </p:ext>
    </p:extLst>
  </p:cm>
  <p:cm authorId="0" idx="98" dt="2020-09-21T13:52:19.789">
    <p:pos x="96" y="96"/>
    <p:text>hola @solangelperez@qdata.io , te puse en la siguiente slide lo que veo desde mi pc</p:text>
    <p:extLst>
      <p:ext uri="{C676402C-5697-4E1C-873F-D02D1690AC5C}">
        <p15:threadingInfo timeZoneBias="0">
          <p15:parentCm authorId="0" idx="97"/>
        </p15:threadingInfo>
      </p:ext>
      <p:ext uri="http://customooxmlschemas.google.com/">
        <go:slidesCustomData xmlns:go="http://customooxmlschemas.google.com/" commentPostId="AAAAKSdcUwM"/>
      </p:ext>
    </p:extLst>
  </p:cm>
  <p:cm authorId="1" idx="112" dt="2020-09-25T00:21:31.727">
    <p:pos x="96" y="96"/>
    <p:text>hola @ingrid.pereztrujillo@susurradores.com ajustado en producción
_Reassigned to Ingrid Perez Trujillo_</p:text>
    <p:extLst>
      <p:ext uri="{C676402C-5697-4E1C-873F-D02D1690AC5C}">
        <p15:threadingInfo timeZoneBias="0">
          <p15:parentCm authorId="0" idx="97"/>
        </p15:threadingInfo>
      </p:ext>
      <p:ext uri="http://customooxmlschemas.google.com/">
        <go:slidesCustomData xmlns:go="http://customooxmlschemas.google.com/" commentPostId="AAAAG--3XH8"/>
      </p:ext>
    </p:extLst>
  </p:cm>
</p:cmLst>
</file>

<file path=ppt/comments/comment9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9" dt="2020-09-25T00:22:13.781">
    <p:pos x="96" y="96"/>
    <p:text>hola @solangelperez@qdata.io , asi lo veo desde mi pc.
Chrome, tamaño 100%</p:text>
    <p:extLst>
      <p:ext uri="{C676402C-5697-4E1C-873F-D02D1690AC5C}">
        <p15:threadingInfo timeZoneBias="0"/>
      </p:ext>
      <p:ext uri="http://customooxmlschemas.google.com/">
        <go:slidesCustomData xmlns:go="http://customooxmlschemas.google.com/" commentPostId="AAAAKSdcUwI"/>
      </p:ext>
    </p:extLst>
  </p:cm>
  <p:cm authorId="1" idx="113" dt="2020-09-25T00:22:13.781">
    <p:pos x="96" y="96"/>
    <p:text>@ingrid.pereztrujillo@gmail.com ajustado en producción</p:text>
    <p:extLst>
      <p:ext uri="{C676402C-5697-4E1C-873F-D02D1690AC5C}">
        <p15:threadingInfo timeZoneBias="0">
          <p15:parentCm authorId="0" idx="99"/>
        </p15:threadingInfo>
      </p:ext>
      <p:ext uri="http://customooxmlschemas.google.com/">
        <go:slidesCustomData xmlns:go="http://customooxmlschemas.google.com/" commentPostId="AAAAG--3XIE"/>
      </p:ext>
    </p:extLst>
  </p:cm>
</p:cmLst>
</file>

<file path=ppt/comments/comment9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0" dt="2020-09-24T06:08:26.168">
    <p:pos x="96" y="96"/>
    <p:text>@solangelperez@qdata.io  Sol el buscador no parece funcionar en la parte de servicios</p:text>
    <p:extLst>
      <p:ext uri="{C676402C-5697-4E1C-873F-D02D1690AC5C}">
        <p15:threadingInfo timeZoneBias="0"/>
      </p:ext>
      <p:ext uri="http://customooxmlschemas.google.com/">
        <go:slidesCustomData xmlns:go="http://customooxmlschemas.google.com/" commentPostId="AAAAKRxyxAE"/>
      </p:ext>
    </p:extLst>
  </p:cm>
  <p:cm authorId="1" idx="114" dt="2020-09-24T06:08:26.168">
    <p:pos x="96" y="96"/>
    <p:text>@ingrid.pereztrujillo@gmail.com resuelto en producción</p:text>
    <p:extLst>
      <p:ext uri="{C676402C-5697-4E1C-873F-D02D1690AC5C}">
        <p15:threadingInfo timeZoneBias="0">
          <p15:parentCm authorId="0" idx="100"/>
        </p15:threadingInfo>
      </p:ext>
      <p:ext uri="http://customooxmlschemas.google.com/">
        <go:slidesCustomData xmlns:go="http://customooxmlschemas.google.com/" commentPostId="AAAAJ7WbsI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34433c65b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g934433c65b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g934433c65b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9808da5216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g9808da5216_2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g9808da5216_2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98373d6ae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g98373d6ae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4" name="Google Shape;814;g98373d6ae8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98373d6ae8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g98373d6ae8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3" name="Google Shape;823;g98373d6ae8_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99881acd9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g99881acd9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g99881acd9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98373d6ae8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g98373d6ae8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6" name="Google Shape;836;g98373d6ae8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99881acd9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99881acd9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g99881acd9e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97d0dca4d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g97d0dca4d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g97d0dca4d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99881acd9e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g99881acd9e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g99881acd9e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9b155d56f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9b155d56f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g9b155d56f7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9b155d56f7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9b155d56f7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9b155d56f7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55e03b32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955e03b32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955e03b321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9b155d56f7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9b155d56f7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9b155d56f7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99881acd9e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99881acd9e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8" name="Google Shape;878;g99881acd9e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99881acd9e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 name="Google Shape;883;g99881acd9e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4" name="Google Shape;884;g99881acd9e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9a2dac1a76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g9a2dac1a76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g9a2dac1a76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980c8d9d4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g980c8d9d4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6" name="Google Shape;896;g980c8d9d4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980c8d9d4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g980c8d9d46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g980c8d9d46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99881acd9e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99881acd9e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8" name="Google Shape;908;g99881acd9e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99881acd9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g99881acd9e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4" name="Google Shape;914;g99881acd9e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99881acd9e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g99881acd9e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0" name="Google Shape;920;g99881acd9e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99881acd9e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g99881acd9e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6" name="Google Shape;926;g99881acd9e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42422bff7_4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942422bff7_4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942422bff7_4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9a2dac1a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g9a2dac1a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2" name="Google Shape;932;g9a2dac1a7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99881acd9e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g99881acd9e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0" name="Google Shape;940;g99881acd9e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99881acd9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g99881acd9e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6" name="Google Shape;946;g99881acd9e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9a2dac1a7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g9a2dac1a7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g9a2dac1a76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9a2dac1a76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g9a2dac1a76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9" name="Google Shape;959;g9a2dac1a76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9a47d28b1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9a47d28b1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g9a47d28b1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99ad0e90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99ad0e900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99ad0e900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9ae8c042e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9ae8c042e7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g9ae8c042e7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9b155d56f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9b155d56f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g9b155d56f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9b155d56f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9b155d56f7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g9b155d56f7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2422bff7_4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942422bff7_4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942422bff7_4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9b155d56f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9b155d56f7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 name="Google Shape;998;g9b155d56f7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9b155d56f7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9b155d56f7_2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9b155d56f7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9b155d56f7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9b155d56f7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g9b155d56f7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9b155d56f7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9b155d56f7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g9b155d56f7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9b5e5796b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9b5e5796b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g9b5e5796b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9b5e5796b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9b5e5796be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g9b5e5796be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9b5e5796be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9b5e5796b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g9b5e5796be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9b5e5796be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9b5e5796be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g9b5e5796be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9b5e5796be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9b5e5796be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g9b5e5796be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9c7f5e532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9c7f5e532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So, swe siguen </a:t>
            </a:r>
            <a:endParaRPr/>
          </a:p>
        </p:txBody>
      </p:sp>
      <p:sp>
        <p:nvSpPr>
          <p:cNvPr id="1058" name="Google Shape;1058;g9c7f5e532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42422bff7_4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942422bff7_4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942422bff7_4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9c7f5e532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9c7f5e5323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g9c7f5e5323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9c7f5e5323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9c7f5e5323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g9c7f5e5323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9c7f5e5323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9c7f5e5323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g9c7f5e5323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9c7f5e5323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9c7f5e5323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g9c7f5e5323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9c7f5e5323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9c7f5e5323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g9c7f5e5323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9cb2ac964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9cb2ac964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g9cb2ac964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9cb2ac964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9cb2ac9641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g9cb2ac9641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9cb2ac964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9cb2ac9641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g9cb2ac9641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9cb2ac964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9cb2ac964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8" name="Google Shape;1118;g9cb2ac964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9d6cf068c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9d6cf068c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g9d6cf068c7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42422bff7_5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942422bff7_5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942422bff7_5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9d6cf068c7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9d6cf068c7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 name="Google Shape;1130;g9d6cf068c7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9d6cf068c7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9d6cf068c7_2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 name="Google Shape;1137;g9d6cf068c7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9d8124fc2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9d8124fc2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g9d8124fc2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9d8124fc2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9d8124fc2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g9d8124fc2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9d8124fc2a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9d8124fc2a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9" name="Google Shape;1159;g9d8124fc2a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9d8124fc2a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9d8124fc2a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g9d8124fc2a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9d8124fc2a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9d8124fc2a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g9d8124fc2a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9d8124fc2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9d8124fc2a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8" name="Google Shape;1178;g9d8124fc2a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9d8124fc2a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9d8124fc2a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 name="Google Shape;1184;g9d8124fc2a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9d8124fc2a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9d8124fc2a_2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9d8124fc2a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42422bff7_5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942422bff7_5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942422bff7_5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9d8124fc2a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9d8124fc2a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g9d8124fc2a_2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9d8124fc2a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9d8124fc2a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g9d8124fc2a_2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9d8124fc2a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9d8124fc2a_2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g9d8124fc2a_2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9d8124fc2a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9d8124fc2a_2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g9d8124fc2a_2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9d8124fc2a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9d8124fc2a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g9d8124fc2a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9d8124fc2a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9d8124fc2a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g9d8124fc2a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9d8124fc2a_1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9d8124fc2a_1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g9d8124fc2a_1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9d8124fc2a_1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9d8124fc2a_1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g9d8124fc2a_1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9d8124fc2a_1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9d8124fc2a_1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0" name="Google Shape;1250;g9d8124fc2a_1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9d8124fc2a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9d8124fc2a_1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g9d8124fc2a_1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42422bff7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942422bff7_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942422bff7_6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9abdb5125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9abdb5125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3" name="Google Shape;1263;g9abdb5125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9abdb5125a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9abdb5125a_2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g9abdb5125a_2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539d7b09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539d7b09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g539d7b098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42422bff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942422bff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942422bff7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6fe9a3a7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96fe9a3a7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96fe9a3a7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50a57302e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950a57302e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g950a57302e_0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433fd3ff0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9433fd3ff0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9433fd3ff0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452d705e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9452d705e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9452d705e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433fd3ff0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9433fd3ff0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9433fd3ff0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452d705e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9452d705e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9452d705e1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55e03b321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955e03b321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955e03b321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55e03b1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955e03b1e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955e03b1e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55e03b321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955e03b321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955e03b321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55e03b321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955e03b321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955e03b321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55e4d029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955e4d029c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955e4d029c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955e03b321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955e03b321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955e03b321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452d705e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9452d705e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9452d705e1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55e4d029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955e4d029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g955e4d029c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543153e6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9543153e62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9543153e62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71f8e06d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971f8e06d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971f8e06d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543153e62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9543153e62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9543153e62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5538ffc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95538ffc0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95538ffc0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5538ffc0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95538ffc04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95538ffc04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5538ffc0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95538ffc04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95538ffc04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95538ffc0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95538ffc04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g95538ffc04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5538ffc0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95538ffc0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95538ffc04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5538ffc04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95538ffc04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95538ffc04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452d705e1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9452d705e1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9452d705e1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5538ffc0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95538ffc04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g95538ffc04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5d977d813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95d977d813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95d977d813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543153e6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9543153e62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g9543153e62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5538ffc04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95538ffc04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95538ffc04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8e8d4e83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98e8d4e83c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g98e8d4e83c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7660aae2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97660aae2c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97660aae2c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7660aae2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97660aae2c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g97660aae2c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7abbccb6b_4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97abbccb6b_4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97abbccb6b_4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6c2a815e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96c2a815e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96c2a815e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8e8d4e83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98e8d4e83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98e8d4e83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452d705e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9452d705e1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9452d705e1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8e8d4e83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98e8d4e83c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g98e8d4e83c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8e8d4e83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98e8d4e83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98e8d4e83c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8e8d4e83c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98e8d4e83c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98e8d4e83c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98e8d4e83c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98e8d4e83c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g98e8d4e83c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8e8d4e83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98e8d4e83c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98e8d4e83c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975addf24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975addf24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975addf24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975addf24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975addf24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g975addf24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9765aeead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9765aeead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g9765aeead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9765aeeada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9765aeeada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9765aeeada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764b7fc3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9764b7fc3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9764b7fc3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7660aae2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g97660aae2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g97660aae2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7e48de4f9_8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97e48de4f9_8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g97e48de4f9_8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97660aae2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97660aae2c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g97660aae2c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7660aae2c_4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97660aae2c_4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g97660aae2c_4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7660aae2c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97660aae2c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97660aae2c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97abbccb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97abbccb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g97abbccb6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97abbccb6b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97abbccb6b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88" name="Google Shape;588;g97abbccb6b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9786299f1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9786299f1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g9786299f14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786299f14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9786299f14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g9786299f14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9786299f14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9786299f14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9" name="Google Shape;609;g9786299f14_1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786299f14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g9786299f14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g9786299f14_1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9786299f14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9786299f14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g9786299f14_1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97abbccb6b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97abbccb6b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g97abbccb6b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97abbccb6b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97abbccb6b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g97abbccb6b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97abbccb6b_4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g97abbccb6b_4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4" name="Google Shape;644;g97abbccb6b_4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97babdf3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g97babdf3d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 name="Google Shape;650;g97babdf3d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97babdf3d5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g97babdf3d5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g97babdf3d5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97babdf3d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97babdf3d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g97babdf3d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97babdf3d5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97babdf3d5_2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g97babdf3d5_2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7babdf3d5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97babdf3d5_2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4" name="Google Shape;674;g97babdf3d5_2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433fd3ff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9433fd3ff0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9433fd3ff0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97babdf3d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g97babdf3d5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g97babdf3d5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97babdf3d5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97babdf3d5_2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g97babdf3d5_2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97babdf3d5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97babdf3d5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g97babdf3d5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97babdf3d5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97babdf3d5_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g97babdf3d5_6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97e48de4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97e48de4f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97e48de4f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97e48de4f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g97e48de4f9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g97e48de4f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97e48de4f9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97e48de4f9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g97e48de4f9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97e48de4f9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g97e48de4f9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g97e48de4f9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97e48de4f9_7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97e48de4f9_7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g97e48de4f9_7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7e48de4f9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g97e48de4f9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g97e48de4f9_7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63671de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963671ded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963671ded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97e48de4f9_7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g97e48de4f9_7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g97e48de4f9_7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97e48de4f9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97e48de4f9_1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g97e48de4f9_1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9808da521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g9808da521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g9808da521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9808da521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g9808da5216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g9808da5216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9808da521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g9808da5216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0" name="Google Shape;770;g9808da5216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9808da521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g9808da5216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g9808da5216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9808da5216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9808da5216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9808da5216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9808da521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g9808da521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g9808da5216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9817c0af9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g9817c0af95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5" name="Google Shape;795;g9817c0af95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9817c0af9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g9817c0af95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g9817c0af95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0" name="Shape 70"/>
        <p:cNvGrpSpPr/>
        <p:nvPr/>
      </p:nvGrpSpPr>
      <p:grpSpPr>
        <a:xfrm>
          <a:off x="0" y="0"/>
          <a:ext cx="0" cy="0"/>
          <a:chOff x="0" y="0"/>
          <a:chExt cx="0" cy="0"/>
        </a:xfrm>
      </p:grpSpPr>
      <p:sp>
        <p:nvSpPr>
          <p:cNvPr id="71" name="Google Shape;71;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5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7" name="Shape 77"/>
        <p:cNvGrpSpPr/>
        <p:nvPr/>
      </p:nvGrpSpPr>
      <p:grpSpPr>
        <a:xfrm>
          <a:off x="0" y="0"/>
          <a:ext cx="0" cy="0"/>
          <a:chOff x="0" y="0"/>
          <a:chExt cx="0" cy="0"/>
        </a:xfrm>
      </p:grpSpPr>
      <p:sp>
        <p:nvSpPr>
          <p:cNvPr id="78" name="Google Shape;78;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5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3" name="Shape 83"/>
        <p:cNvGrpSpPr/>
        <p:nvPr/>
      </p:nvGrpSpPr>
      <p:grpSpPr>
        <a:xfrm>
          <a:off x="0" y="0"/>
          <a:ext cx="0" cy="0"/>
          <a:chOff x="0" y="0"/>
          <a:chExt cx="0" cy="0"/>
        </a:xfrm>
      </p:grpSpPr>
      <p:sp>
        <p:nvSpPr>
          <p:cNvPr id="84" name="Google Shape;84;p5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9" name="Shape 19"/>
        <p:cNvGrpSpPr/>
        <p:nvPr/>
      </p:nvGrpSpPr>
      <p:grpSpPr>
        <a:xfrm>
          <a:off x="0" y="0"/>
          <a:ext cx="0" cy="0"/>
          <a:chOff x="0" y="0"/>
          <a:chExt cx="0" cy="0"/>
        </a:xfrm>
      </p:grpSpPr>
      <p:sp>
        <p:nvSpPr>
          <p:cNvPr id="20" name="Google Shape;20;p4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5"/>
          <p:cNvSpPr/>
          <p:nvPr/>
        </p:nvSpPr>
        <p:spPr>
          <a:xfrm>
            <a:off x="-100" y="6727600"/>
            <a:ext cx="12192000" cy="1304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27" name="Google Shape;27;p45"/>
          <p:cNvSpPr txBox="1"/>
          <p:nvPr>
            <p:ph type="title"/>
          </p:nvPr>
        </p:nvSpPr>
        <p:spPr>
          <a:xfrm>
            <a:off x="415600" y="593367"/>
            <a:ext cx="11360800" cy="94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 name="Google Shape;28;p45"/>
          <p:cNvSpPr txBox="1"/>
          <p:nvPr>
            <p:ph idx="1" type="body"/>
          </p:nvPr>
        </p:nvSpPr>
        <p:spPr>
          <a:xfrm>
            <a:off x="415600" y="1688433"/>
            <a:ext cx="11360800" cy="44036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lvl1pPr>
            <a:lvl2pPr indent="-317500" lvl="1" marL="914400" algn="l">
              <a:lnSpc>
                <a:spcPct val="115000"/>
              </a:lnSpc>
              <a:spcBef>
                <a:spcPts val="2133"/>
              </a:spcBef>
              <a:spcAft>
                <a:spcPts val="0"/>
              </a:spcAft>
              <a:buClr>
                <a:schemeClr val="dk1"/>
              </a:buClr>
              <a:buSzPts val="1400"/>
              <a:buChar char="○"/>
              <a:defRPr/>
            </a:lvl2pPr>
            <a:lvl3pPr indent="-317500" lvl="2" marL="1371600" algn="l">
              <a:lnSpc>
                <a:spcPct val="115000"/>
              </a:lnSpc>
              <a:spcBef>
                <a:spcPts val="2133"/>
              </a:spcBef>
              <a:spcAft>
                <a:spcPts val="0"/>
              </a:spcAft>
              <a:buClr>
                <a:schemeClr val="dk1"/>
              </a:buClr>
              <a:buSzPts val="1400"/>
              <a:buChar char="■"/>
              <a:defRPr/>
            </a:lvl3pPr>
            <a:lvl4pPr indent="-317500" lvl="3" marL="1828800" algn="l">
              <a:lnSpc>
                <a:spcPct val="115000"/>
              </a:lnSpc>
              <a:spcBef>
                <a:spcPts val="2133"/>
              </a:spcBef>
              <a:spcAft>
                <a:spcPts val="0"/>
              </a:spcAft>
              <a:buClr>
                <a:schemeClr val="dk1"/>
              </a:buClr>
              <a:buSzPts val="1400"/>
              <a:buChar char="●"/>
              <a:defRPr/>
            </a:lvl4pPr>
            <a:lvl5pPr indent="-317500" lvl="4" marL="2286000" algn="l">
              <a:lnSpc>
                <a:spcPct val="115000"/>
              </a:lnSpc>
              <a:spcBef>
                <a:spcPts val="2133"/>
              </a:spcBef>
              <a:spcAft>
                <a:spcPts val="0"/>
              </a:spcAft>
              <a:buClr>
                <a:schemeClr val="dk1"/>
              </a:buClr>
              <a:buSzPts val="1400"/>
              <a:buChar char="○"/>
              <a:defRPr/>
            </a:lvl5pPr>
            <a:lvl6pPr indent="-317500" lvl="5" marL="2743200" algn="l">
              <a:lnSpc>
                <a:spcPct val="115000"/>
              </a:lnSpc>
              <a:spcBef>
                <a:spcPts val="2133"/>
              </a:spcBef>
              <a:spcAft>
                <a:spcPts val="0"/>
              </a:spcAft>
              <a:buClr>
                <a:schemeClr val="dk1"/>
              </a:buClr>
              <a:buSzPts val="1400"/>
              <a:buChar char="■"/>
              <a:defRPr/>
            </a:lvl6pPr>
            <a:lvl7pPr indent="-317500" lvl="6" marL="3200400" algn="l">
              <a:lnSpc>
                <a:spcPct val="115000"/>
              </a:lnSpc>
              <a:spcBef>
                <a:spcPts val="2133"/>
              </a:spcBef>
              <a:spcAft>
                <a:spcPts val="0"/>
              </a:spcAft>
              <a:buClr>
                <a:schemeClr val="dk1"/>
              </a:buClr>
              <a:buSzPts val="1400"/>
              <a:buChar char="●"/>
              <a:defRPr/>
            </a:lvl7pPr>
            <a:lvl8pPr indent="-317500" lvl="7" marL="3657600" algn="l">
              <a:lnSpc>
                <a:spcPct val="115000"/>
              </a:lnSpc>
              <a:spcBef>
                <a:spcPts val="2133"/>
              </a:spcBef>
              <a:spcAft>
                <a:spcPts val="0"/>
              </a:spcAft>
              <a:buClr>
                <a:schemeClr val="dk1"/>
              </a:buClr>
              <a:buSzPts val="1400"/>
              <a:buChar char="○"/>
              <a:defRPr/>
            </a:lvl8pPr>
            <a:lvl9pPr indent="-317500" lvl="8" marL="4114800" algn="l">
              <a:lnSpc>
                <a:spcPct val="115000"/>
              </a:lnSpc>
              <a:spcBef>
                <a:spcPts val="2133"/>
              </a:spcBef>
              <a:spcAft>
                <a:spcPts val="2133"/>
              </a:spcAft>
              <a:buClr>
                <a:schemeClr val="dk1"/>
              </a:buClr>
              <a:buSzPts val="1400"/>
              <a:buChar char="■"/>
              <a:defRPr/>
            </a:lvl9pPr>
          </a:lstStyle>
          <a:p/>
        </p:txBody>
      </p:sp>
      <p:sp>
        <p:nvSpPr>
          <p:cNvPr id="29" name="Google Shape;29;p4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0" name="Shape 30"/>
        <p:cNvGrpSpPr/>
        <p:nvPr/>
      </p:nvGrpSpPr>
      <p:grpSpPr>
        <a:xfrm>
          <a:off x="0" y="0"/>
          <a:ext cx="0" cy="0"/>
          <a:chOff x="0" y="0"/>
          <a:chExt cx="0" cy="0"/>
        </a:xfrm>
      </p:grpSpPr>
      <p:sp>
        <p:nvSpPr>
          <p:cNvPr id="31" name="Google Shape;31;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6" name="Shape 36"/>
        <p:cNvGrpSpPr/>
        <p:nvPr/>
      </p:nvGrpSpPr>
      <p:grpSpPr>
        <a:xfrm>
          <a:off x="0" y="0"/>
          <a:ext cx="0" cy="0"/>
          <a:chOff x="0" y="0"/>
          <a:chExt cx="0" cy="0"/>
        </a:xfrm>
      </p:grpSpPr>
      <p:sp>
        <p:nvSpPr>
          <p:cNvPr id="37" name="Google Shape;37;p4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2" name="Shape 42"/>
        <p:cNvGrpSpPr/>
        <p:nvPr/>
      </p:nvGrpSpPr>
      <p:grpSpPr>
        <a:xfrm>
          <a:off x="0" y="0"/>
          <a:ext cx="0" cy="0"/>
          <a:chOff x="0" y="0"/>
          <a:chExt cx="0" cy="0"/>
        </a:xfrm>
      </p:grpSpPr>
      <p:sp>
        <p:nvSpPr>
          <p:cNvPr id="43" name="Google Shape;43;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9" name="Shape 49"/>
        <p:cNvGrpSpPr/>
        <p:nvPr/>
      </p:nvGrpSpPr>
      <p:grpSpPr>
        <a:xfrm>
          <a:off x="0" y="0"/>
          <a:ext cx="0" cy="0"/>
          <a:chOff x="0" y="0"/>
          <a:chExt cx="0" cy="0"/>
        </a:xfrm>
      </p:grpSpPr>
      <p:sp>
        <p:nvSpPr>
          <p:cNvPr id="50" name="Google Shape;50;p4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8" name="Shape 58"/>
        <p:cNvGrpSpPr/>
        <p:nvPr/>
      </p:nvGrpSpPr>
      <p:grpSpPr>
        <a:xfrm>
          <a:off x="0" y="0"/>
          <a:ext cx="0" cy="0"/>
          <a:chOff x="0" y="0"/>
          <a:chExt cx="0" cy="0"/>
        </a:xfrm>
      </p:grpSpPr>
      <p:sp>
        <p:nvSpPr>
          <p:cNvPr id="59" name="Google Shape;59;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3" name="Shape 63"/>
        <p:cNvGrpSpPr/>
        <p:nvPr/>
      </p:nvGrpSpPr>
      <p:grpSpPr>
        <a:xfrm>
          <a:off x="0" y="0"/>
          <a:ext cx="0" cy="0"/>
          <a:chOff x="0" y="0"/>
          <a:chExt cx="0" cy="0"/>
        </a:xfrm>
      </p:grpSpPr>
      <p:sp>
        <p:nvSpPr>
          <p:cNvPr id="64" name="Google Shape;64;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5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hyperlink" Target="http://www.susurradores.com/" TargetMode="External"/><Relationship Id="rId6" Type="http://schemas.openxmlformats.org/officeDocument/2006/relationships/hyperlink" Target="http://www.susurradore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10.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comments" Target="../comments/comment95.xml"/><Relationship Id="rId4" Type="http://schemas.openxmlformats.org/officeDocument/2006/relationships/image" Target="../media/image12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comments" Target="../comments/comment96.xml"/><Relationship Id="rId4" Type="http://schemas.openxmlformats.org/officeDocument/2006/relationships/image" Target="../media/image117.png"/><Relationship Id="rId5" Type="http://schemas.openxmlformats.org/officeDocument/2006/relationships/image" Target="../media/image11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comments" Target="../comments/comment97.xml"/><Relationship Id="rId4" Type="http://schemas.openxmlformats.org/officeDocument/2006/relationships/image" Target="../media/image121.png"/><Relationship Id="rId5" Type="http://schemas.openxmlformats.org/officeDocument/2006/relationships/image" Target="../media/image12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comments" Target="../comments/comment98.xml"/><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comments" Target="../comments/comment99.xml"/><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comments" Target="../comments/comment100.xml"/><Relationship Id="rId4" Type="http://schemas.openxmlformats.org/officeDocument/2006/relationships/image" Target="../media/image12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comments" Target="../comments/comment101.xml"/><Relationship Id="rId4" Type="http://schemas.openxmlformats.org/officeDocument/2006/relationships/image" Target="../media/image1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comments" Target="../comments/comment102.xml"/><Relationship Id="rId4" Type="http://schemas.openxmlformats.org/officeDocument/2006/relationships/image" Target="../media/image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comments" Target="../comments/comment103.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comments" Target="../comments/comment104.xml"/><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11.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comments" Target="../comments/comment105.xml"/><Relationship Id="rId4" Type="http://schemas.openxmlformats.org/officeDocument/2006/relationships/image" Target="../media/image13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comments" Target="../comments/comment106.xml"/><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comments" Target="../comments/comment107.xml"/><Relationship Id="rId4" Type="http://schemas.openxmlformats.org/officeDocument/2006/relationships/image" Target="../media/image13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comments" Target="../comments/comment108.xml"/><Relationship Id="rId4" Type="http://schemas.openxmlformats.org/officeDocument/2006/relationships/image" Target="../media/image12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comments" Target="../comments/comment109.xml"/><Relationship Id="rId4" Type="http://schemas.openxmlformats.org/officeDocument/2006/relationships/image" Target="../media/image13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comments" Target="../comments/comment110.xml"/><Relationship Id="rId4" Type="http://schemas.openxmlformats.org/officeDocument/2006/relationships/image" Target="../media/image13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comments" Target="../comments/comment111.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comments" Target="../comments/comment112.xml"/><Relationship Id="rId4" Type="http://schemas.openxmlformats.org/officeDocument/2006/relationships/image" Target="../media/image13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comments" Target="../comments/comment113.xml"/><Relationship Id="rId4" Type="http://schemas.openxmlformats.org/officeDocument/2006/relationships/image" Target="../media/image1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comments" Target="../comments/comment114.xml"/><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1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comments" Target="../comments/comment115.xml"/><Relationship Id="rId4" Type="http://schemas.openxmlformats.org/officeDocument/2006/relationships/image" Target="../media/image138.png"/><Relationship Id="rId5" Type="http://schemas.openxmlformats.org/officeDocument/2006/relationships/image" Target="../media/image1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comments" Target="../comments/comment116.xml"/><Relationship Id="rId4" Type="http://schemas.openxmlformats.org/officeDocument/2006/relationships/image" Target="../media/image14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comments" Target="../comments/comment117.xml"/><Relationship Id="rId4" Type="http://schemas.openxmlformats.org/officeDocument/2006/relationships/image" Target="../media/image152.png"/><Relationship Id="rId5" Type="http://schemas.openxmlformats.org/officeDocument/2006/relationships/image" Target="../media/image14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comments" Target="../comments/comment118.xml"/><Relationship Id="rId4" Type="http://schemas.openxmlformats.org/officeDocument/2006/relationships/image" Target="../media/image14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comments" Target="../comments/comment1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comments" Target="../comments/comment120.xml"/><Relationship Id="rId4" Type="http://schemas.openxmlformats.org/officeDocument/2006/relationships/image" Target="../media/image140.png"/><Relationship Id="rId5" Type="http://schemas.openxmlformats.org/officeDocument/2006/relationships/image" Target="../media/image1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comments" Target="../comments/comment121.xml"/><Relationship Id="rId4" Type="http://schemas.openxmlformats.org/officeDocument/2006/relationships/image" Target="../media/image14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comments" Target="../comments/comment122.xml"/><Relationship Id="rId4" Type="http://schemas.openxmlformats.org/officeDocument/2006/relationships/image" Target="../media/image14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comments" Target="../comments/comment123.xml"/><Relationship Id="rId4" Type="http://schemas.openxmlformats.org/officeDocument/2006/relationships/image" Target="../media/image15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comments" Target="../comments/comment124.xml"/><Relationship Id="rId4" Type="http://schemas.openxmlformats.org/officeDocument/2006/relationships/image" Target="../media/image148.png"/><Relationship Id="rId5" Type="http://schemas.openxmlformats.org/officeDocument/2006/relationships/image" Target="../media/image1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13.xml"/><Relationship Id="rId4" Type="http://schemas.openxmlformats.org/officeDocument/2006/relationships/image" Target="../media/image13.png"/><Relationship Id="rId5"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comments" Target="../comments/comment125.xml"/><Relationship Id="rId4" Type="http://schemas.openxmlformats.org/officeDocument/2006/relationships/image" Target="../media/image14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comments" Target="../comments/comment126.xml"/><Relationship Id="rId4" Type="http://schemas.openxmlformats.org/officeDocument/2006/relationships/image" Target="../media/image1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comments" Target="../comments/comment127.xml"/><Relationship Id="rId4" Type="http://schemas.openxmlformats.org/officeDocument/2006/relationships/image" Target="../media/image16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comments" Target="../comments/comment128.xml"/><Relationship Id="rId4" Type="http://schemas.openxmlformats.org/officeDocument/2006/relationships/image" Target="../media/image15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comments" Target="../comments/comment129.xml"/><Relationship Id="rId4" Type="http://schemas.openxmlformats.org/officeDocument/2006/relationships/image" Target="../media/image15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comments" Target="../comments/comment130.xml"/><Relationship Id="rId4" Type="http://schemas.openxmlformats.org/officeDocument/2006/relationships/image" Target="../media/image1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comments" Target="../comments/comment131.xml"/><Relationship Id="rId4" Type="http://schemas.openxmlformats.org/officeDocument/2006/relationships/image" Target="../media/image15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comments" Target="../comments/comment132.xml"/><Relationship Id="rId4" Type="http://schemas.openxmlformats.org/officeDocument/2006/relationships/image" Target="../media/image16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comments" Target="../comments/comment133.xml"/><Relationship Id="rId4" Type="http://schemas.openxmlformats.org/officeDocument/2006/relationships/image" Target="../media/image15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comments" Target="../comments/comment134.xml"/><Relationship Id="rId4" Type="http://schemas.openxmlformats.org/officeDocument/2006/relationships/image" Target="../media/image1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14.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comments" Target="../comments/comment135.xml"/><Relationship Id="rId4" Type="http://schemas.openxmlformats.org/officeDocument/2006/relationships/image" Target="../media/image15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comments" Target="../comments/comment136.xml"/><Relationship Id="rId4" Type="http://schemas.openxmlformats.org/officeDocument/2006/relationships/image" Target="../media/image16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comments" Target="../comments/comment137.xml"/><Relationship Id="rId4" Type="http://schemas.openxmlformats.org/officeDocument/2006/relationships/image" Target="../media/image15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comments" Target="../comments/comment138.xml"/><Relationship Id="rId4" Type="http://schemas.openxmlformats.org/officeDocument/2006/relationships/image" Target="../media/image16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comments" Target="../comments/comment13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comments" Target="../comments/comment140.xml"/><Relationship Id="rId4" Type="http://schemas.openxmlformats.org/officeDocument/2006/relationships/image" Target="../media/image16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comments" Target="../comments/comment141.xml"/><Relationship Id="rId4" Type="http://schemas.openxmlformats.org/officeDocument/2006/relationships/image" Target="../media/image16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comments" Target="../comments/comment142.xml"/><Relationship Id="rId4" Type="http://schemas.openxmlformats.org/officeDocument/2006/relationships/image" Target="../media/image176.png"/><Relationship Id="rId5" Type="http://schemas.openxmlformats.org/officeDocument/2006/relationships/image" Target="../media/image17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comments" Target="../comments/comment143.xml"/><Relationship Id="rId4" Type="http://schemas.openxmlformats.org/officeDocument/2006/relationships/image" Target="../media/image17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comments" Target="../comments/comment144.xml"/><Relationship Id="rId4" Type="http://schemas.openxmlformats.org/officeDocument/2006/relationships/image" Target="../media/image1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comments" Target="../comments/comment15.xml"/><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comments" Target="../comments/comment145.xml"/><Relationship Id="rId4" Type="http://schemas.openxmlformats.org/officeDocument/2006/relationships/image" Target="../media/image17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comments" Target="../comments/comment146.xml"/><Relationship Id="rId4" Type="http://schemas.openxmlformats.org/officeDocument/2006/relationships/image" Target="../media/image179.png"/><Relationship Id="rId5" Type="http://schemas.openxmlformats.org/officeDocument/2006/relationships/image" Target="../media/image16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comments" Target="../comments/comment147.xml"/><Relationship Id="rId4" Type="http://schemas.openxmlformats.org/officeDocument/2006/relationships/image" Target="../media/image18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comments" Target="../comments/comment148.xml"/><Relationship Id="rId4" Type="http://schemas.openxmlformats.org/officeDocument/2006/relationships/image" Target="../media/image178.png"/><Relationship Id="rId5" Type="http://schemas.openxmlformats.org/officeDocument/2006/relationships/image" Target="../media/image17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comments" Target="../comments/comment149.xml"/><Relationship Id="rId4" Type="http://schemas.openxmlformats.org/officeDocument/2006/relationships/image" Target="../media/image19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comments" Target="../comments/comment150.xml"/><Relationship Id="rId4" Type="http://schemas.openxmlformats.org/officeDocument/2006/relationships/image" Target="../media/image17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comments" Target="../comments/comment151.xml"/><Relationship Id="rId4" Type="http://schemas.openxmlformats.org/officeDocument/2006/relationships/image" Target="../media/image16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comments" Target="../comments/comment152.xml"/><Relationship Id="rId4" Type="http://schemas.openxmlformats.org/officeDocument/2006/relationships/image" Target="../media/image17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comments" Target="../comments/comment153.xml"/><Relationship Id="rId4" Type="http://schemas.openxmlformats.org/officeDocument/2006/relationships/image" Target="../media/image180.png"/><Relationship Id="rId5" Type="http://schemas.openxmlformats.org/officeDocument/2006/relationships/image" Target="../media/image177.png"/><Relationship Id="rId6" Type="http://schemas.openxmlformats.org/officeDocument/2006/relationships/image" Target="../media/image18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comments" Target="../comments/comment154.xml"/><Relationship Id="rId4" Type="http://schemas.openxmlformats.org/officeDocument/2006/relationships/image" Target="../media/image1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16.xml"/><Relationship Id="rId4" Type="http://schemas.openxmlformats.org/officeDocument/2006/relationships/image" Target="../media/image1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comments" Target="../comments/comment155.xml"/><Relationship Id="rId4" Type="http://schemas.openxmlformats.org/officeDocument/2006/relationships/image" Target="../media/image18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comments" Target="../comments/comment156.xml"/><Relationship Id="rId4" Type="http://schemas.openxmlformats.org/officeDocument/2006/relationships/image" Target="../media/image18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comments" Target="../comments/comment157.xml"/><Relationship Id="rId4" Type="http://schemas.openxmlformats.org/officeDocument/2006/relationships/image" Target="../media/image18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comments" Target="../comments/comment158.xml"/><Relationship Id="rId4" Type="http://schemas.openxmlformats.org/officeDocument/2006/relationships/image" Target="../media/image18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comments" Target="../comments/comment159.xml"/><Relationship Id="rId4" Type="http://schemas.openxmlformats.org/officeDocument/2006/relationships/image" Target="../media/image19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comments" Target="../comments/comment160.xml"/><Relationship Id="rId4" Type="http://schemas.openxmlformats.org/officeDocument/2006/relationships/image" Target="../media/image19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comments" Target="../comments/comment161.xml"/><Relationship Id="rId4" Type="http://schemas.openxmlformats.org/officeDocument/2006/relationships/image" Target="../media/image18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comments" Target="../comments/comment162.xml"/><Relationship Id="rId4" Type="http://schemas.openxmlformats.org/officeDocument/2006/relationships/image" Target="../media/image19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comments" Target="../comments/comment163.xml"/><Relationship Id="rId4" Type="http://schemas.openxmlformats.org/officeDocument/2006/relationships/image" Target="../media/image19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comments" Target="../comments/comment164.xml"/><Relationship Id="rId4" Type="http://schemas.openxmlformats.org/officeDocument/2006/relationships/image" Target="../media/image1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17.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comments" Target="../comments/comment165.xml"/><Relationship Id="rId4" Type="http://schemas.openxmlformats.org/officeDocument/2006/relationships/image" Target="../media/image191.png"/><Relationship Id="rId5" Type="http://schemas.openxmlformats.org/officeDocument/2006/relationships/image" Target="../media/image18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93.png"/><Relationship Id="rId4" Type="http://schemas.openxmlformats.org/officeDocument/2006/relationships/image" Target="../media/image19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comments" Target="../comments/comment166.xml"/><Relationship Id="rId4" Type="http://schemas.openxmlformats.org/officeDocument/2006/relationships/image" Target="../media/image1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omments" Target="../comments/comment1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comments" Target="../comments/comment19.xml"/><Relationship Id="rId4" Type="http://schemas.openxmlformats.org/officeDocument/2006/relationships/image" Target="../media/image19.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comments" Target="../comments/comment20.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comments" Target="../comments/comment2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comments" Target="../comments/comment2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comments" Target="../comments/comment2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omments" Target="../comments/comment2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comments" Target="../comments/comment25.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comments" Target="../comments/comment2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2.png"/><Relationship Id="rId5" Type="http://schemas.openxmlformats.org/officeDocument/2006/relationships/hyperlink" Target="http://www.susurradores.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comments" Target="../comments/comment2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comments" Target="../comments/comment28.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comments" Target="../comments/comment29.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comments" Target="../comments/comment30.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comments" Target="../comments/comment3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comments" Target="../comments/comment3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comments" Target="../comments/comment33.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comments" Target="../comments/comment34.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comments" Target="../comments/comment35.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comments" Target="../comments/comment36.xml"/><Relationship Id="rId4" Type="http://schemas.openxmlformats.org/officeDocument/2006/relationships/image" Target="../media/image41.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comments" Target="../comments/commen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comments" Target="../comments/comment3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comments" Target="../comments/comment38.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comments" Target="../comments/comment39.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comments" Target="../comments/comment40.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comments" Target="../comments/comment4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comments" Target="../comments/comment4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comments" Target="../comments/comment43.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comments" Target="../comments/comment44.xml"/><Relationship Id="rId4" Type="http://schemas.openxmlformats.org/officeDocument/2006/relationships/image" Target="../media/image50.png"/><Relationship Id="rId5"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comments" Target="../comments/comment45.xml"/><Relationship Id="rId4" Type="http://schemas.openxmlformats.org/officeDocument/2006/relationships/image" Target="../media/image52.png"/><Relationship Id="rId5"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5.xml"/><Relationship Id="rId4" Type="http://schemas.openxmlformats.org/officeDocument/2006/relationships/image" Target="../media/image4.png"/><Relationship Id="rId5" Type="http://schemas.openxmlformats.org/officeDocument/2006/relationships/hyperlink" Target="http://www.susurradores.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comments" Target="../comments/comment46.xml"/><Relationship Id="rId4" Type="http://schemas.openxmlformats.org/officeDocument/2006/relationships/image" Target="../media/image54.png"/><Relationship Id="rId5"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comments" Target="../comments/comment47.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comments" Target="../comments/comment48.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comments" Target="../comments/comment49.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comments" Target="../comments/comment50.xml"/><Relationship Id="rId4" Type="http://schemas.openxmlformats.org/officeDocument/2006/relationships/image" Target="../media/image59.png"/><Relationship Id="rId5"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comments" Target="../comments/comment51.xml"/><Relationship Id="rId4" Type="http://schemas.openxmlformats.org/officeDocument/2006/relationships/image" Target="../media/image61.png"/><Relationship Id="rId5"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comments" Target="../comments/comment52.xml"/><Relationship Id="rId4" Type="http://schemas.openxmlformats.org/officeDocument/2006/relationships/image" Target="../media/image63.png"/><Relationship Id="rId5"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comments" Target="../comments/comment53.xml"/><Relationship Id="rId4" Type="http://schemas.openxmlformats.org/officeDocument/2006/relationships/image" Target="../media/image65.png"/><Relationship Id="rId5"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7.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comments" Target="../comments/comment54.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6.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comments" Target="../comments/comment55.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comments" Target="../comments/comment56.xml"/><Relationship Id="rId4" Type="http://schemas.openxmlformats.org/officeDocument/2006/relationships/image" Target="../media/image71.png"/><Relationship Id="rId5"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comments" Target="../comments/comment57.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comments" Target="../comments/comment58.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comments" Target="../comments/comment59.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comments" Target="../comments/comment60.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comments" Target="../comments/comment61.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comments" Target="../comments/comment62.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comments" Target="../comments/comment63.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comments" Target="../comments/comment64.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7.xml"/><Relationship Id="rId4" Type="http://schemas.openxmlformats.org/officeDocument/2006/relationships/image" Target="../media/image6.png"/><Relationship Id="rId5"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comments" Target="../comments/comment65.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comments" Target="../comments/comment66.xml"/><Relationship Id="rId4" Type="http://schemas.openxmlformats.org/officeDocument/2006/relationships/image" Target="../media/image82.png"/><Relationship Id="rId5" Type="http://schemas.openxmlformats.org/officeDocument/2006/relationships/image" Target="../media/image8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comments" Target="../comments/comment67.xml"/><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comments" Target="../comments/comment68.xml"/><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comments" Target="../comments/comment69.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comments" Target="../comments/comment70.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comments" Target="../comments/comment71.xm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comments" Target="../comments/comment72.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comments" Target="../comments/comment73.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comments" Target="../comments/comment74.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8.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comments" Target="../comments/comment75.xml"/><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comments" Target="../comments/comment76.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comments" Target="../comments/comment77.xml"/><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9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comments" Target="../comments/comment78.xml"/><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comments" Target="../comments/comment79.xml"/><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comments" Target="../comments/comment80.xml"/><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comments" Target="../comments/comment81.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comments" Target="../comments/comment82.xml"/><Relationship Id="rId4" Type="http://schemas.openxmlformats.org/officeDocument/2006/relationships/image" Target="../media/image103.png"/><Relationship Id="rId5" Type="http://schemas.openxmlformats.org/officeDocument/2006/relationships/image" Target="../media/image10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comments" Target="../comments/comment83.xml"/><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comments" Target="../comments/comment84.xml"/><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9.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comments" Target="../comments/comment85.xml"/><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comments" Target="../comments/comment86.xml"/><Relationship Id="rId4" Type="http://schemas.openxmlformats.org/officeDocument/2006/relationships/image" Target="../media/image108.png"/><Relationship Id="rId5" Type="http://schemas.openxmlformats.org/officeDocument/2006/relationships/image" Target="../media/image10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comments" Target="../comments/comment87.xml"/><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comments" Target="../comments/comment88.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comments" Target="../comments/comment89.xml"/><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comments" Target="../comments/comment90.xml"/><Relationship Id="rId4" Type="http://schemas.openxmlformats.org/officeDocument/2006/relationships/image" Target="../media/image112.png"/><Relationship Id="rId5" Type="http://schemas.openxmlformats.org/officeDocument/2006/relationships/image" Target="../media/image10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comments" Target="../comments/comment91.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comments" Target="../comments/comment92.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comments" Target="../comments/comment93.xml"/><Relationship Id="rId4" Type="http://schemas.openxmlformats.org/officeDocument/2006/relationships/image" Target="../media/image115.png"/><Relationship Id="rId5" Type="http://schemas.openxmlformats.org/officeDocument/2006/relationships/image" Target="../media/image1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comments" Target="../comments/comment94.xml"/><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 name="Shape 93"/>
        <p:cNvGrpSpPr/>
        <p:nvPr/>
      </p:nvGrpSpPr>
      <p:grpSpPr>
        <a:xfrm>
          <a:off x="0" y="0"/>
          <a:ext cx="0" cy="0"/>
          <a:chOff x="0" y="0"/>
          <a:chExt cx="0" cy="0"/>
        </a:xfrm>
      </p:grpSpPr>
      <p:pic>
        <p:nvPicPr>
          <p:cNvPr id="94" name="Google Shape;94;g934433c65b_0_22"/>
          <p:cNvPicPr preferRelativeResize="0"/>
          <p:nvPr/>
        </p:nvPicPr>
        <p:blipFill rotWithShape="1">
          <a:blip r:embed="rId4">
            <a:alphaModFix/>
          </a:blip>
          <a:srcRect b="0" l="0" r="0" t="0"/>
          <a:stretch/>
        </p:blipFill>
        <p:spPr>
          <a:xfrm>
            <a:off x="785050" y="-42775"/>
            <a:ext cx="4861692" cy="6595975"/>
          </a:xfrm>
          <a:prstGeom prst="rect">
            <a:avLst/>
          </a:prstGeom>
          <a:noFill/>
          <a:ln>
            <a:noFill/>
          </a:ln>
        </p:spPr>
      </p:pic>
      <p:sp>
        <p:nvSpPr>
          <p:cNvPr id="95" name="Google Shape;95;g934433c65b_0_22"/>
          <p:cNvSpPr txBox="1"/>
          <p:nvPr/>
        </p:nvSpPr>
        <p:spPr>
          <a:xfrm>
            <a:off x="5719200" y="712775"/>
            <a:ext cx="6472800" cy="458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Felicidades ""Placeholder-username"" Tu nueva sesión ha quedado agendada:</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"Nombre del Servicio"</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"Descripción del servicio"</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"Nombre del experto"</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"fecha con día. mes año"</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"Hora de la sesión"</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"Mensaje que envía el usuario para solicitar el servicio"</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Te invitamos a que desde hoy te comuniques con el experto. Para hacerlo deber iniciar sesión y enviarle un mensaje desde tu perfil. Desde allí puedes darle toda la información sobre tu necesidad para que la sesión sea muy productiva. Sugerimos le cuentes en que mercado estas, que es lo que necesitas solucionar y cuál es tu expectativa de la sesión.</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CTA: Ver la sesión en mi calendario.</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No olvides ingresar a </a:t>
            </a:r>
            <a:r>
              <a:rPr b="0" i="1" lang="es-MX" sz="1050" u="none" cap="none" strike="noStrike">
                <a:solidFill>
                  <a:schemeClr val="hlink"/>
                </a:solidFill>
                <a:highlight>
                  <a:srgbClr val="F8F8F8"/>
                </a:highlight>
                <a:uFill>
                  <a:noFill/>
                </a:uFill>
                <a:latin typeface="Open Sans"/>
                <a:ea typeface="Open Sans"/>
                <a:cs typeface="Open Sans"/>
                <a:sym typeface="Open Sans"/>
                <a:hlinkClick r:id="rId5"/>
              </a:rPr>
              <a:t>www.susurradores.com</a:t>
            </a:r>
            <a:r>
              <a:rPr b="0" i="1" lang="es-MX" sz="1050" u="none" cap="none" strike="noStrike">
                <a:solidFill>
                  <a:srgbClr val="404040"/>
                </a:solidFill>
                <a:highlight>
                  <a:srgbClr val="F8F8F8"/>
                </a:highlight>
                <a:latin typeface="Open Sans"/>
                <a:ea typeface="Open Sans"/>
                <a:cs typeface="Open Sans"/>
                <a:sym typeface="Open Sans"/>
              </a:rPr>
              <a:t> 10 minutos antes de la sesión, para acceder desde tu calendario.</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50"/>
              <a:buFont typeface="Arial"/>
              <a:buNone/>
            </a:pPr>
            <a:r>
              <a:rPr b="0" i="1" lang="es-MX" sz="1050" u="none" cap="none" strike="noStrike">
                <a:solidFill>
                  <a:srgbClr val="404040"/>
                </a:solidFill>
                <a:highlight>
                  <a:srgbClr val="F8F8F8"/>
                </a:highlight>
                <a:latin typeface="Open Sans"/>
                <a:ea typeface="Open Sans"/>
                <a:cs typeface="Open Sans"/>
                <a:sym typeface="Open Sans"/>
              </a:rPr>
              <a:t>Tienes hasta (un día antes de la sesión) a las (place holder con hora anterior a la hora de la sesión)para reagendar tu sesión haciendo, si deseas reagendar, ingresa a </a:t>
            </a:r>
            <a:r>
              <a:rPr b="0" i="1" lang="es-MX" sz="1050" u="none" cap="none" strike="noStrike">
                <a:solidFill>
                  <a:schemeClr val="hlink"/>
                </a:solidFill>
                <a:highlight>
                  <a:srgbClr val="F8F8F8"/>
                </a:highlight>
                <a:uFill>
                  <a:noFill/>
                </a:uFill>
                <a:latin typeface="Open Sans"/>
                <a:ea typeface="Open Sans"/>
                <a:cs typeface="Open Sans"/>
                <a:sym typeface="Open Sans"/>
                <a:hlinkClick r:id="rId6"/>
              </a:rPr>
              <a:t>www.susurradores.com</a:t>
            </a:r>
            <a:r>
              <a:rPr b="0" i="1" lang="es-MX" sz="1050" u="none" cap="none" strike="noStrike">
                <a:solidFill>
                  <a:srgbClr val="404040"/>
                </a:solidFill>
                <a:highlight>
                  <a:srgbClr val="F8F8F8"/>
                </a:highlight>
                <a:latin typeface="Open Sans"/>
                <a:ea typeface="Open Sans"/>
                <a:cs typeface="Open Sans"/>
                <a:sym typeface="Open Sans"/>
              </a:rPr>
              <a:t> y desde tu calendario elije un nuevo horario y día según la disponibilidad del experto.</a:t>
            </a:r>
            <a:endParaRPr b="0" i="1" sz="1050" u="none" cap="none" strike="noStrike">
              <a:solidFill>
                <a:srgbClr val="404040"/>
              </a:solidFill>
              <a:highlight>
                <a:srgbClr val="F8F8F8"/>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*Si un usuario compra dos sesiones llegaran 2 emails independientes de confirmación, uno por cada servicio.</a:t>
            </a:r>
            <a:endParaRPr b="1" i="0" sz="1400" u="none" cap="none" strike="noStrike">
              <a:solidFill>
                <a:srgbClr val="000000"/>
              </a:solidFill>
              <a:latin typeface="Arial"/>
              <a:ea typeface="Arial"/>
              <a:cs typeface="Arial"/>
              <a:sym typeface="Arial"/>
            </a:endParaRPr>
          </a:p>
        </p:txBody>
      </p:sp>
      <p:sp>
        <p:nvSpPr>
          <p:cNvPr id="96" name="Google Shape;96;g934433c65b_0_22"/>
          <p:cNvSpPr/>
          <p:nvPr/>
        </p:nvSpPr>
        <p:spPr>
          <a:xfrm>
            <a:off x="5871050" y="708575"/>
            <a:ext cx="2471700" cy="29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 name="Google Shape;97;g934433c65b_0_22"/>
          <p:cNvCxnSpPr>
            <a:stCxn id="96" idx="1"/>
          </p:cNvCxnSpPr>
          <p:nvPr/>
        </p:nvCxnSpPr>
        <p:spPr>
          <a:xfrm flipH="1">
            <a:off x="2749850" y="856175"/>
            <a:ext cx="3121200" cy="1185300"/>
          </a:xfrm>
          <a:prstGeom prst="straightConnector1">
            <a:avLst/>
          </a:prstGeom>
          <a:noFill/>
          <a:ln cap="flat" cmpd="sng" w="9525">
            <a:solidFill>
              <a:srgbClr val="FF0000"/>
            </a:solidFill>
            <a:prstDash val="solid"/>
            <a:round/>
            <a:headEnd len="sm" w="sm" type="none"/>
            <a:tailEnd len="med" w="med" type="triangle"/>
          </a:ln>
        </p:spPr>
      </p:cxnSp>
      <p:sp>
        <p:nvSpPr>
          <p:cNvPr id="98" name="Google Shape;98;g934433c65b_0_22"/>
          <p:cNvSpPr/>
          <p:nvPr/>
        </p:nvSpPr>
        <p:spPr>
          <a:xfrm>
            <a:off x="3601925" y="1889525"/>
            <a:ext cx="1822800" cy="5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AGENDADA</a:t>
            </a:r>
            <a:endParaRPr b="0" i="0" sz="1400" u="none" cap="none" strike="noStrike">
              <a:solidFill>
                <a:srgbClr val="000000"/>
              </a:solidFill>
              <a:latin typeface="Arial"/>
              <a:ea typeface="Arial"/>
              <a:cs typeface="Arial"/>
              <a:sym typeface="Arial"/>
            </a:endParaRPr>
          </a:p>
        </p:txBody>
      </p:sp>
      <p:sp>
        <p:nvSpPr>
          <p:cNvPr id="99" name="Google Shape;99;g934433c65b_0_22"/>
          <p:cNvSpPr/>
          <p:nvPr/>
        </p:nvSpPr>
        <p:spPr>
          <a:xfrm>
            <a:off x="5955975" y="1729825"/>
            <a:ext cx="3432600" cy="29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 name="Google Shape;100;g934433c65b_0_22"/>
          <p:cNvCxnSpPr/>
          <p:nvPr/>
        </p:nvCxnSpPr>
        <p:spPr>
          <a:xfrm flipH="1">
            <a:off x="4006875" y="1889525"/>
            <a:ext cx="1949100" cy="2226900"/>
          </a:xfrm>
          <a:prstGeom prst="straightConnector1">
            <a:avLst/>
          </a:prstGeom>
          <a:noFill/>
          <a:ln cap="flat" cmpd="sng" w="9525">
            <a:solidFill>
              <a:srgbClr val="FF0000"/>
            </a:solidFill>
            <a:prstDash val="solid"/>
            <a:round/>
            <a:headEnd len="sm" w="sm" type="none"/>
            <a:tailEnd len="med" w="med" type="triangle"/>
          </a:ln>
        </p:spPr>
      </p:cxnSp>
      <p:sp>
        <p:nvSpPr>
          <p:cNvPr id="101" name="Google Shape;101;g934433c65b_0_22"/>
          <p:cNvSpPr/>
          <p:nvPr/>
        </p:nvSpPr>
        <p:spPr>
          <a:xfrm>
            <a:off x="1426725" y="4024825"/>
            <a:ext cx="3432600" cy="14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934433c65b_0_22"/>
          <p:cNvSpPr/>
          <p:nvPr/>
        </p:nvSpPr>
        <p:spPr>
          <a:xfrm>
            <a:off x="1460475" y="4227850"/>
            <a:ext cx="3432600" cy="14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934433c65b_0_22"/>
          <p:cNvSpPr/>
          <p:nvPr/>
        </p:nvSpPr>
        <p:spPr>
          <a:xfrm>
            <a:off x="6024025" y="2135275"/>
            <a:ext cx="6362100" cy="62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g934433c65b_0_22"/>
          <p:cNvCxnSpPr>
            <a:stCxn id="103" idx="1"/>
            <a:endCxn id="102" idx="3"/>
          </p:cNvCxnSpPr>
          <p:nvPr/>
        </p:nvCxnSpPr>
        <p:spPr>
          <a:xfrm flipH="1">
            <a:off x="4893025" y="2446825"/>
            <a:ext cx="1131000" cy="1852200"/>
          </a:xfrm>
          <a:prstGeom prst="straightConnector1">
            <a:avLst/>
          </a:prstGeom>
          <a:noFill/>
          <a:ln cap="flat" cmpd="sng" w="9525">
            <a:solidFill>
              <a:srgbClr val="FF0000"/>
            </a:solidFill>
            <a:prstDash val="solid"/>
            <a:round/>
            <a:headEnd len="sm" w="sm" type="none"/>
            <a:tailEnd len="med" w="med" type="triangle"/>
          </a:ln>
        </p:spPr>
      </p:cxnSp>
      <p:sp>
        <p:nvSpPr>
          <p:cNvPr id="105" name="Google Shape;105;g934433c65b_0_22"/>
          <p:cNvSpPr/>
          <p:nvPr/>
        </p:nvSpPr>
        <p:spPr>
          <a:xfrm>
            <a:off x="1308075" y="5314275"/>
            <a:ext cx="3432600" cy="57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934433c65b_0_22"/>
          <p:cNvSpPr/>
          <p:nvPr/>
        </p:nvSpPr>
        <p:spPr>
          <a:xfrm>
            <a:off x="5774550" y="3205225"/>
            <a:ext cx="6362100" cy="109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 name="Google Shape;107;g934433c65b_0_22"/>
          <p:cNvCxnSpPr>
            <a:stCxn id="106" idx="1"/>
            <a:endCxn id="105" idx="3"/>
          </p:cNvCxnSpPr>
          <p:nvPr/>
        </p:nvCxnSpPr>
        <p:spPr>
          <a:xfrm flipH="1">
            <a:off x="4740750" y="3752125"/>
            <a:ext cx="1033800" cy="18522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pic>
        <p:nvPicPr>
          <p:cNvPr id="181" name="Google Shape;181;p35"/>
          <p:cNvPicPr preferRelativeResize="0"/>
          <p:nvPr/>
        </p:nvPicPr>
        <p:blipFill rotWithShape="1">
          <a:blip r:embed="rId4">
            <a:alphaModFix/>
          </a:blip>
          <a:srcRect b="0" l="0" r="0" t="0"/>
          <a:stretch/>
        </p:blipFill>
        <p:spPr>
          <a:xfrm>
            <a:off x="0" y="0"/>
            <a:ext cx="12192000" cy="6858000"/>
          </a:xfrm>
          <a:prstGeom prst="rect">
            <a:avLst/>
          </a:prstGeom>
          <a:noFill/>
          <a:ln>
            <a:noFill/>
          </a:ln>
        </p:spPr>
      </p:pic>
      <p:graphicFrame>
        <p:nvGraphicFramePr>
          <p:cNvPr id="182" name="Google Shape;182;p35"/>
          <p:cNvGraphicFramePr/>
          <p:nvPr/>
        </p:nvGraphicFramePr>
        <p:xfrm>
          <a:off x="7563678" y="1918252"/>
          <a:ext cx="3000000" cy="3000000"/>
        </p:xfrm>
        <a:graphic>
          <a:graphicData uri="http://schemas.openxmlformats.org/drawingml/2006/table">
            <a:tbl>
              <a:tblPr>
                <a:noFill/>
                <a:tableStyleId>{90C9AAB4-4943-49DF-9C23-9F9A8DE9D74E}</a:tableStyleId>
              </a:tblPr>
              <a:tblGrid>
                <a:gridCol w="2311025"/>
                <a:gridCol w="1326700"/>
              </a:tblGrid>
              <a:tr h="535050">
                <a:tc>
                  <a:txBody>
                    <a:bodyPr/>
                    <a:lstStyle/>
                    <a:p>
                      <a:pPr indent="0" lvl="0" marL="0" marR="0" rtl="0" algn="l">
                        <a:lnSpc>
                          <a:spcPct val="100000"/>
                        </a:lnSpc>
                        <a:spcBef>
                          <a:spcPts val="0"/>
                        </a:spcBef>
                        <a:spcAft>
                          <a:spcPts val="0"/>
                        </a:spcAft>
                        <a:buClr>
                          <a:srgbClr val="000000"/>
                        </a:buClr>
                        <a:buSzPts val="2400"/>
                        <a:buFont typeface="Arial"/>
                        <a:buNone/>
                      </a:pPr>
                      <a:r>
                        <a:rPr lang="es-MX" sz="2400" u="none" cap="none" strike="noStrike"/>
                        <a:t>Datos de Facturacion</a:t>
                      </a:r>
                      <a:endParaRPr b="0" i="0" sz="24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c>
                  <a:txBody>
                    <a:bodyPr/>
                    <a:lstStyle/>
                    <a:p>
                      <a:pPr indent="0" lvl="0" marL="0" marR="0" rtl="0" algn="l">
                        <a:lnSpc>
                          <a:spcPct val="100000"/>
                        </a:lnSpc>
                        <a:spcBef>
                          <a:spcPts val="0"/>
                        </a:spcBef>
                        <a:spcAft>
                          <a:spcPts val="0"/>
                        </a:spcAft>
                        <a:buClr>
                          <a:srgbClr val="000000"/>
                        </a:buClr>
                        <a:buSzPts val="2400"/>
                        <a:buFont typeface="Arial"/>
                        <a:buNone/>
                      </a:pPr>
                      <a:r>
                        <a:rPr lang="es-MX" sz="2400" u="none" cap="none" strike="noStrike"/>
                        <a:t> </a:t>
                      </a:r>
                      <a:endParaRPr b="0" i="0" sz="24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r>
              <a:tr h="535050">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Nombre o Razon Social</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 </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r>
              <a:tr h="535050">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Tipo de Documento</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 </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r>
              <a:tr h="535050">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Documento</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 </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r>
              <a:tr h="535050">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Direcion </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 </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r>
              <a:tr h="535050">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Ciudad</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MX" sz="1100" u="none" cap="none" strike="noStrike"/>
                        <a:t> </a:t>
                      </a:r>
                      <a:endParaRPr b="0" i="0" sz="1100" u="none" cap="none" strike="noStrike">
                        <a:solidFill>
                          <a:srgbClr val="000000"/>
                        </a:solidFill>
                        <a:latin typeface="Calibri"/>
                        <a:ea typeface="Calibri"/>
                        <a:cs typeface="Calibri"/>
                        <a:sym typeface="Calibri"/>
                      </a:endParaRPr>
                    </a:p>
                  </a:txBody>
                  <a:tcPr marT="7625" marB="0" marR="7625" marL="7625" anchor="b">
                    <a:solidFill>
                      <a:srgbClr val="00B050"/>
                    </a:solid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g9808da5216_2_5"/>
          <p:cNvPicPr preferRelativeResize="0"/>
          <p:nvPr/>
        </p:nvPicPr>
        <p:blipFill rotWithShape="1">
          <a:blip r:embed="rId4">
            <a:alphaModFix/>
          </a:blip>
          <a:srcRect b="0" l="0" r="0" t="0"/>
          <a:stretch/>
        </p:blipFill>
        <p:spPr>
          <a:xfrm>
            <a:off x="152400" y="152400"/>
            <a:ext cx="11887198" cy="599976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5" name="Shape 815"/>
        <p:cNvGrpSpPr/>
        <p:nvPr/>
      </p:nvGrpSpPr>
      <p:grpSpPr>
        <a:xfrm>
          <a:off x="0" y="0"/>
          <a:ext cx="0" cy="0"/>
          <a:chOff x="0" y="0"/>
          <a:chExt cx="0" cy="0"/>
        </a:xfrm>
      </p:grpSpPr>
      <p:pic>
        <p:nvPicPr>
          <p:cNvPr id="816" name="Google Shape;816;g98373d6ae8_1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817" name="Google Shape;817;g98373d6ae8_1_0"/>
          <p:cNvPicPr preferRelativeResize="0"/>
          <p:nvPr/>
        </p:nvPicPr>
        <p:blipFill rotWithShape="1">
          <a:blip r:embed="rId5">
            <a:alphaModFix/>
          </a:blip>
          <a:srcRect b="0" l="0" r="0" t="0"/>
          <a:stretch/>
        </p:blipFill>
        <p:spPr>
          <a:xfrm>
            <a:off x="75977" y="0"/>
            <a:ext cx="12040047" cy="6858000"/>
          </a:xfrm>
          <a:prstGeom prst="rect">
            <a:avLst/>
          </a:prstGeom>
          <a:noFill/>
          <a:ln>
            <a:noFill/>
          </a:ln>
        </p:spPr>
      </p:pic>
      <p:sp>
        <p:nvSpPr>
          <p:cNvPr id="818" name="Google Shape;818;g98373d6ae8_1_0"/>
          <p:cNvSpPr/>
          <p:nvPr/>
        </p:nvSpPr>
        <p:spPr>
          <a:xfrm>
            <a:off x="11457550" y="716100"/>
            <a:ext cx="587700" cy="47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98373d6ae8_1_0"/>
          <p:cNvSpPr/>
          <p:nvPr/>
        </p:nvSpPr>
        <p:spPr>
          <a:xfrm>
            <a:off x="11214825" y="6228300"/>
            <a:ext cx="587700" cy="47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4" name="Shape 824"/>
        <p:cNvGrpSpPr/>
        <p:nvPr/>
      </p:nvGrpSpPr>
      <p:grpSpPr>
        <a:xfrm>
          <a:off x="0" y="0"/>
          <a:ext cx="0" cy="0"/>
          <a:chOff x="0" y="0"/>
          <a:chExt cx="0" cy="0"/>
        </a:xfrm>
      </p:grpSpPr>
      <p:pic>
        <p:nvPicPr>
          <p:cNvPr id="825" name="Google Shape;825;g98373d6ae8_1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826" name="Google Shape;826;g98373d6ae8_1_5"/>
          <p:cNvPicPr preferRelativeResize="0"/>
          <p:nvPr/>
        </p:nvPicPr>
        <p:blipFill rotWithShape="1">
          <a:blip r:embed="rId5">
            <a:alphaModFix/>
          </a:blip>
          <a:srcRect b="0" l="0" r="0" t="0"/>
          <a:stretch/>
        </p:blipFill>
        <p:spPr>
          <a:xfrm>
            <a:off x="293850" y="0"/>
            <a:ext cx="11604299" cy="6858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1" name="Shape 831"/>
        <p:cNvGrpSpPr/>
        <p:nvPr/>
      </p:nvGrpSpPr>
      <p:grpSpPr>
        <a:xfrm>
          <a:off x="0" y="0"/>
          <a:ext cx="0" cy="0"/>
          <a:chOff x="0" y="0"/>
          <a:chExt cx="0" cy="0"/>
        </a:xfrm>
      </p:grpSpPr>
      <p:pic>
        <p:nvPicPr>
          <p:cNvPr id="832" name="Google Shape;832;g99881acd9e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7" name="Shape 837"/>
        <p:cNvGrpSpPr/>
        <p:nvPr/>
      </p:nvGrpSpPr>
      <p:grpSpPr>
        <a:xfrm>
          <a:off x="0" y="0"/>
          <a:ext cx="0" cy="0"/>
          <a:chOff x="0" y="0"/>
          <a:chExt cx="0" cy="0"/>
        </a:xfrm>
      </p:grpSpPr>
      <p:pic>
        <p:nvPicPr>
          <p:cNvPr id="838" name="Google Shape;838;g98373d6ae8_1_1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3" name="Shape 843"/>
        <p:cNvGrpSpPr/>
        <p:nvPr/>
      </p:nvGrpSpPr>
      <p:grpSpPr>
        <a:xfrm>
          <a:off x="0" y="0"/>
          <a:ext cx="0" cy="0"/>
          <a:chOff x="0" y="0"/>
          <a:chExt cx="0" cy="0"/>
        </a:xfrm>
      </p:grpSpPr>
      <p:pic>
        <p:nvPicPr>
          <p:cNvPr id="844" name="Google Shape;844;g99881acd9e_0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9" name="Shape 849"/>
        <p:cNvGrpSpPr/>
        <p:nvPr/>
      </p:nvGrpSpPr>
      <p:grpSpPr>
        <a:xfrm>
          <a:off x="0" y="0"/>
          <a:ext cx="0" cy="0"/>
          <a:chOff x="0" y="0"/>
          <a:chExt cx="0" cy="0"/>
        </a:xfrm>
      </p:grpSpPr>
      <p:pic>
        <p:nvPicPr>
          <p:cNvPr id="850" name="Google Shape;850;g97d0dca4d9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5" name="Shape 855"/>
        <p:cNvGrpSpPr/>
        <p:nvPr/>
      </p:nvGrpSpPr>
      <p:grpSpPr>
        <a:xfrm>
          <a:off x="0" y="0"/>
          <a:ext cx="0" cy="0"/>
          <a:chOff x="0" y="0"/>
          <a:chExt cx="0" cy="0"/>
        </a:xfrm>
      </p:grpSpPr>
      <p:pic>
        <p:nvPicPr>
          <p:cNvPr id="856" name="Google Shape;856;g99881acd9e_0_2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1" name="Shape 861"/>
        <p:cNvGrpSpPr/>
        <p:nvPr/>
      </p:nvGrpSpPr>
      <p:grpSpPr>
        <a:xfrm>
          <a:off x="0" y="0"/>
          <a:ext cx="0" cy="0"/>
          <a:chOff x="0" y="0"/>
          <a:chExt cx="0" cy="0"/>
        </a:xfrm>
      </p:grpSpPr>
      <p:pic>
        <p:nvPicPr>
          <p:cNvPr id="862" name="Google Shape;862;g9b155d56f7_2_0"/>
          <p:cNvPicPr preferRelativeResize="0"/>
          <p:nvPr/>
        </p:nvPicPr>
        <p:blipFill>
          <a:blip r:embed="rId4">
            <a:alphaModFix/>
          </a:blip>
          <a:stretch>
            <a:fillRect/>
          </a:stretch>
        </p:blipFill>
        <p:spPr>
          <a:xfrm>
            <a:off x="716100" y="469475"/>
            <a:ext cx="11086426" cy="62361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7" name="Shape 867"/>
        <p:cNvGrpSpPr/>
        <p:nvPr/>
      </p:nvGrpSpPr>
      <p:grpSpPr>
        <a:xfrm>
          <a:off x="0" y="0"/>
          <a:ext cx="0" cy="0"/>
          <a:chOff x="0" y="0"/>
          <a:chExt cx="0" cy="0"/>
        </a:xfrm>
      </p:grpSpPr>
      <p:pic>
        <p:nvPicPr>
          <p:cNvPr id="868" name="Google Shape;868;g9b155d56f7_2_5"/>
          <p:cNvPicPr preferRelativeResize="0"/>
          <p:nvPr/>
        </p:nvPicPr>
        <p:blipFill>
          <a:blip r:embed="rId4">
            <a:alphaModFix/>
          </a:blip>
          <a:stretch>
            <a:fillRect/>
          </a:stretch>
        </p:blipFill>
        <p:spPr>
          <a:xfrm>
            <a:off x="1448301" y="881350"/>
            <a:ext cx="10354224" cy="5824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 name="Shape 187"/>
        <p:cNvGrpSpPr/>
        <p:nvPr/>
      </p:nvGrpSpPr>
      <p:grpSpPr>
        <a:xfrm>
          <a:off x="0" y="0"/>
          <a:ext cx="0" cy="0"/>
          <a:chOff x="0" y="0"/>
          <a:chExt cx="0" cy="0"/>
        </a:xfrm>
      </p:grpSpPr>
      <p:pic>
        <p:nvPicPr>
          <p:cNvPr id="188" name="Google Shape;188;g955e03b321_1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3" name="Shape 873"/>
        <p:cNvGrpSpPr/>
        <p:nvPr/>
      </p:nvGrpSpPr>
      <p:grpSpPr>
        <a:xfrm>
          <a:off x="0" y="0"/>
          <a:ext cx="0" cy="0"/>
          <a:chOff x="0" y="0"/>
          <a:chExt cx="0" cy="0"/>
        </a:xfrm>
      </p:grpSpPr>
      <p:pic>
        <p:nvPicPr>
          <p:cNvPr id="874" name="Google Shape;874;g9b155d56f7_1_16"/>
          <p:cNvPicPr preferRelativeResize="0"/>
          <p:nvPr/>
        </p:nvPicPr>
        <p:blipFill>
          <a:blip r:embed="rId4">
            <a:alphaModFix/>
          </a:blip>
          <a:stretch>
            <a:fillRect/>
          </a:stretch>
        </p:blipFill>
        <p:spPr>
          <a:xfrm>
            <a:off x="422325" y="295800"/>
            <a:ext cx="11617277" cy="617167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9" name="Shape 879"/>
        <p:cNvGrpSpPr/>
        <p:nvPr/>
      </p:nvGrpSpPr>
      <p:grpSpPr>
        <a:xfrm>
          <a:off x="0" y="0"/>
          <a:ext cx="0" cy="0"/>
          <a:chOff x="0" y="0"/>
          <a:chExt cx="0" cy="0"/>
        </a:xfrm>
      </p:grpSpPr>
      <p:pic>
        <p:nvPicPr>
          <p:cNvPr id="880" name="Google Shape;880;g99881acd9e_0_2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5" name="Shape 885"/>
        <p:cNvGrpSpPr/>
        <p:nvPr/>
      </p:nvGrpSpPr>
      <p:grpSpPr>
        <a:xfrm>
          <a:off x="0" y="0"/>
          <a:ext cx="0" cy="0"/>
          <a:chOff x="0" y="0"/>
          <a:chExt cx="0" cy="0"/>
        </a:xfrm>
      </p:grpSpPr>
      <p:pic>
        <p:nvPicPr>
          <p:cNvPr id="886" name="Google Shape;886;g99881acd9e_0_3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1" name="Shape 891"/>
        <p:cNvGrpSpPr/>
        <p:nvPr/>
      </p:nvGrpSpPr>
      <p:grpSpPr>
        <a:xfrm>
          <a:off x="0" y="0"/>
          <a:ext cx="0" cy="0"/>
          <a:chOff x="0" y="0"/>
          <a:chExt cx="0" cy="0"/>
        </a:xfrm>
      </p:grpSpPr>
      <p:pic>
        <p:nvPicPr>
          <p:cNvPr id="892" name="Google Shape;892;g9a2dac1a76_3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pic>
        <p:nvPicPr>
          <p:cNvPr id="898" name="Google Shape;898;g980c8d9d46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3" name="Shape 903"/>
        <p:cNvGrpSpPr/>
        <p:nvPr/>
      </p:nvGrpSpPr>
      <p:grpSpPr>
        <a:xfrm>
          <a:off x="0" y="0"/>
          <a:ext cx="0" cy="0"/>
          <a:chOff x="0" y="0"/>
          <a:chExt cx="0" cy="0"/>
        </a:xfrm>
      </p:grpSpPr>
      <p:pic>
        <p:nvPicPr>
          <p:cNvPr id="904" name="Google Shape;904;g980c8d9d46_0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9" name="Shape 909"/>
        <p:cNvGrpSpPr/>
        <p:nvPr/>
      </p:nvGrpSpPr>
      <p:grpSpPr>
        <a:xfrm>
          <a:off x="0" y="0"/>
          <a:ext cx="0" cy="0"/>
          <a:chOff x="0" y="0"/>
          <a:chExt cx="0" cy="0"/>
        </a:xfrm>
      </p:grpSpPr>
      <p:pic>
        <p:nvPicPr>
          <p:cNvPr id="910" name="Google Shape;910;g99881acd9e_0_1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5" name="Shape 915"/>
        <p:cNvGrpSpPr/>
        <p:nvPr/>
      </p:nvGrpSpPr>
      <p:grpSpPr>
        <a:xfrm>
          <a:off x="0" y="0"/>
          <a:ext cx="0" cy="0"/>
          <a:chOff x="0" y="0"/>
          <a:chExt cx="0" cy="0"/>
        </a:xfrm>
      </p:grpSpPr>
      <p:pic>
        <p:nvPicPr>
          <p:cNvPr id="916" name="Google Shape;916;g99881acd9e_0_1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1" name="Shape 921"/>
        <p:cNvGrpSpPr/>
        <p:nvPr/>
      </p:nvGrpSpPr>
      <p:grpSpPr>
        <a:xfrm>
          <a:off x="0" y="0"/>
          <a:ext cx="0" cy="0"/>
          <a:chOff x="0" y="0"/>
          <a:chExt cx="0" cy="0"/>
        </a:xfrm>
      </p:grpSpPr>
      <p:pic>
        <p:nvPicPr>
          <p:cNvPr id="922" name="Google Shape;922;g99881acd9e_0_3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7" name="Shape 927"/>
        <p:cNvGrpSpPr/>
        <p:nvPr/>
      </p:nvGrpSpPr>
      <p:grpSpPr>
        <a:xfrm>
          <a:off x="0" y="0"/>
          <a:ext cx="0" cy="0"/>
          <a:chOff x="0" y="0"/>
          <a:chExt cx="0" cy="0"/>
        </a:xfrm>
      </p:grpSpPr>
      <p:pic>
        <p:nvPicPr>
          <p:cNvPr id="928" name="Google Shape;928;g99881acd9e_0_4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 name="Shape 193"/>
        <p:cNvGrpSpPr/>
        <p:nvPr/>
      </p:nvGrpSpPr>
      <p:grpSpPr>
        <a:xfrm>
          <a:off x="0" y="0"/>
          <a:ext cx="0" cy="0"/>
          <a:chOff x="0" y="0"/>
          <a:chExt cx="0" cy="0"/>
        </a:xfrm>
      </p:grpSpPr>
      <p:pic>
        <p:nvPicPr>
          <p:cNvPr id="194" name="Google Shape;194;g942422bff7_4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3" name="Shape 933"/>
        <p:cNvGrpSpPr/>
        <p:nvPr/>
      </p:nvGrpSpPr>
      <p:grpSpPr>
        <a:xfrm>
          <a:off x="0" y="0"/>
          <a:ext cx="0" cy="0"/>
          <a:chOff x="0" y="0"/>
          <a:chExt cx="0" cy="0"/>
        </a:xfrm>
      </p:grpSpPr>
      <p:pic>
        <p:nvPicPr>
          <p:cNvPr id="934" name="Google Shape;934;g9a2dac1a76_0_0"/>
          <p:cNvPicPr preferRelativeResize="0"/>
          <p:nvPr/>
        </p:nvPicPr>
        <p:blipFill rotWithShape="1">
          <a:blip r:embed="rId4">
            <a:alphaModFix/>
          </a:blip>
          <a:srcRect b="0" l="0" r="0" t="0"/>
          <a:stretch/>
        </p:blipFill>
        <p:spPr>
          <a:xfrm>
            <a:off x="152425" y="304800"/>
            <a:ext cx="11650133" cy="6553200"/>
          </a:xfrm>
          <a:prstGeom prst="rect">
            <a:avLst/>
          </a:prstGeom>
          <a:noFill/>
          <a:ln>
            <a:noFill/>
          </a:ln>
        </p:spPr>
      </p:pic>
      <p:pic>
        <p:nvPicPr>
          <p:cNvPr id="935" name="Google Shape;935;g9a2dac1a76_0_0"/>
          <p:cNvPicPr preferRelativeResize="0"/>
          <p:nvPr/>
        </p:nvPicPr>
        <p:blipFill>
          <a:blip r:embed="rId5">
            <a:alphaModFix/>
          </a:blip>
          <a:stretch>
            <a:fillRect/>
          </a:stretch>
        </p:blipFill>
        <p:spPr>
          <a:xfrm>
            <a:off x="2857946" y="2919774"/>
            <a:ext cx="8753278" cy="3938225"/>
          </a:xfrm>
          <a:prstGeom prst="rect">
            <a:avLst/>
          </a:prstGeom>
          <a:noFill/>
          <a:ln cap="flat" cmpd="sng" w="9525">
            <a:solidFill>
              <a:srgbClr val="FF0000"/>
            </a:solidFill>
            <a:prstDash val="solid"/>
            <a:round/>
            <a:headEnd len="sm" w="sm" type="none"/>
            <a:tailEnd len="sm" w="sm" type="none"/>
          </a:ln>
        </p:spPr>
      </p:pic>
      <p:sp>
        <p:nvSpPr>
          <p:cNvPr id="936" name="Google Shape;936;g9a2dac1a76_0_0"/>
          <p:cNvSpPr/>
          <p:nvPr/>
        </p:nvSpPr>
        <p:spPr>
          <a:xfrm>
            <a:off x="459025" y="863000"/>
            <a:ext cx="1432200" cy="7161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1" name="Shape 941"/>
        <p:cNvGrpSpPr/>
        <p:nvPr/>
      </p:nvGrpSpPr>
      <p:grpSpPr>
        <a:xfrm>
          <a:off x="0" y="0"/>
          <a:ext cx="0" cy="0"/>
          <a:chOff x="0" y="0"/>
          <a:chExt cx="0" cy="0"/>
        </a:xfrm>
      </p:grpSpPr>
      <p:pic>
        <p:nvPicPr>
          <p:cNvPr id="942" name="Google Shape;942;g99881acd9e_0_54"/>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7" name="Shape 947"/>
        <p:cNvGrpSpPr/>
        <p:nvPr/>
      </p:nvGrpSpPr>
      <p:grpSpPr>
        <a:xfrm>
          <a:off x="0" y="0"/>
          <a:ext cx="0" cy="0"/>
          <a:chOff x="0" y="0"/>
          <a:chExt cx="0" cy="0"/>
        </a:xfrm>
      </p:grpSpPr>
      <p:pic>
        <p:nvPicPr>
          <p:cNvPr id="948" name="Google Shape;948;g99881acd9e_2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949" name="Google Shape;949;g99881acd9e_2_0"/>
          <p:cNvPicPr preferRelativeResize="0"/>
          <p:nvPr/>
        </p:nvPicPr>
        <p:blipFill rotWithShape="1">
          <a:blip r:embed="rId5">
            <a:alphaModFix/>
          </a:blip>
          <a:srcRect b="0" l="0" r="0" t="0"/>
          <a:stretch/>
        </p:blipFill>
        <p:spPr>
          <a:xfrm>
            <a:off x="3507052" y="3955878"/>
            <a:ext cx="8684950" cy="27497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4" name="Shape 954"/>
        <p:cNvGrpSpPr/>
        <p:nvPr/>
      </p:nvGrpSpPr>
      <p:grpSpPr>
        <a:xfrm>
          <a:off x="0" y="0"/>
          <a:ext cx="0" cy="0"/>
          <a:chOff x="0" y="0"/>
          <a:chExt cx="0" cy="0"/>
        </a:xfrm>
      </p:grpSpPr>
      <p:pic>
        <p:nvPicPr>
          <p:cNvPr id="955" name="Google Shape;955;g9a2dac1a76_2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0" name="Shape 960"/>
        <p:cNvGrpSpPr/>
        <p:nvPr/>
      </p:nvGrpSpPr>
      <p:grpSpPr>
        <a:xfrm>
          <a:off x="0" y="0"/>
          <a:ext cx="0" cy="0"/>
          <a:chOff x="0" y="0"/>
          <a:chExt cx="0" cy="0"/>
        </a:xfrm>
      </p:grpSpPr>
      <p:sp>
        <p:nvSpPr>
          <p:cNvPr id="961" name="Google Shape;961;g9a2dac1a76_4_0"/>
          <p:cNvSpPr txBox="1"/>
          <p:nvPr/>
        </p:nvSpPr>
        <p:spPr>
          <a:xfrm>
            <a:off x="772325" y="428625"/>
            <a:ext cx="9613200" cy="55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rgbClr val="000000"/>
                </a:solidFill>
                <a:latin typeface="Arial"/>
                <a:ea typeface="Arial"/>
                <a:cs typeface="Arial"/>
                <a:sym typeface="Arial"/>
              </a:rPr>
              <a:t>1.	INGRESA:  Entra a susurradores.com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rgbClr val="000000"/>
                </a:solidFill>
                <a:latin typeface="Arial"/>
                <a:ea typeface="Arial"/>
                <a:cs typeface="Arial"/>
                <a:sym typeface="Arial"/>
              </a:rPr>
              <a:t>2.	 ESCOGE TU EXPERTO Busca por área, palabra clave o nombre, al experto que necesitas para avanzar con tus objetivos.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rgbClr val="000000"/>
                </a:solidFill>
                <a:latin typeface="Arial"/>
                <a:ea typeface="Arial"/>
                <a:cs typeface="Arial"/>
                <a:sym typeface="Arial"/>
              </a:rPr>
              <a:t>3.	 ACCEDE A SUS SERVICIOS: Accede a trayectoria profesional y a los servicios del experto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rgbClr val="000000"/>
                </a:solidFill>
                <a:latin typeface="Arial"/>
                <a:ea typeface="Arial"/>
                <a:cs typeface="Arial"/>
                <a:sym typeface="Arial"/>
              </a:rPr>
              <a:t>4.	 AGENDA Y PAGA Agenda el servicio que necesites y paga.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rgbClr val="000000"/>
                </a:solidFill>
                <a:latin typeface="Arial"/>
                <a:ea typeface="Arial"/>
                <a:cs typeface="Arial"/>
                <a:sym typeface="Arial"/>
              </a:rPr>
              <a:t>5.	 RECIBE TU ASESORIA El día y a la hora de la sesión ingresa con tu usuario y contraseña y abre tu sesión desde “calendario”.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MX" sz="1400" u="none" cap="none" strike="noStrike">
                <a:solidFill>
                  <a:srgbClr val="000000"/>
                </a:solidFill>
                <a:latin typeface="Arial"/>
                <a:ea typeface="Arial"/>
                <a:cs typeface="Arial"/>
                <a:sym typeface="Arial"/>
              </a:rPr>
              <a:t>6.	CONTACTANOS:  Contacta al Experto que necesites desde su perfil o a nosotros desde el Chatbot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6" name="Shape 966"/>
        <p:cNvGrpSpPr/>
        <p:nvPr/>
      </p:nvGrpSpPr>
      <p:grpSpPr>
        <a:xfrm>
          <a:off x="0" y="0"/>
          <a:ext cx="0" cy="0"/>
          <a:chOff x="0" y="0"/>
          <a:chExt cx="0" cy="0"/>
        </a:xfrm>
      </p:grpSpPr>
      <p:pic>
        <p:nvPicPr>
          <p:cNvPr id="967" name="Google Shape;967;g9a47d28b1b_1_0"/>
          <p:cNvPicPr preferRelativeResize="0"/>
          <p:nvPr/>
        </p:nvPicPr>
        <p:blipFill>
          <a:blip r:embed="rId4">
            <a:alphaModFix/>
          </a:blip>
          <a:stretch>
            <a:fillRect/>
          </a:stretch>
        </p:blipFill>
        <p:spPr>
          <a:xfrm>
            <a:off x="152400" y="152400"/>
            <a:ext cx="11650133" cy="6553200"/>
          </a:xfrm>
          <a:prstGeom prst="rect">
            <a:avLst/>
          </a:prstGeom>
          <a:noFill/>
          <a:ln>
            <a:noFill/>
          </a:ln>
        </p:spPr>
      </p:pic>
      <p:pic>
        <p:nvPicPr>
          <p:cNvPr id="968" name="Google Shape;968;g9a47d28b1b_1_0"/>
          <p:cNvPicPr preferRelativeResize="0"/>
          <p:nvPr/>
        </p:nvPicPr>
        <p:blipFill>
          <a:blip r:embed="rId5">
            <a:alphaModFix/>
          </a:blip>
          <a:stretch>
            <a:fillRect/>
          </a:stretch>
        </p:blipFill>
        <p:spPr>
          <a:xfrm>
            <a:off x="5303775" y="3029647"/>
            <a:ext cx="6888226" cy="347222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g99ad0e9005_0_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9" name="Shape 979"/>
        <p:cNvGrpSpPr/>
        <p:nvPr/>
      </p:nvGrpSpPr>
      <p:grpSpPr>
        <a:xfrm>
          <a:off x="0" y="0"/>
          <a:ext cx="0" cy="0"/>
          <a:chOff x="0" y="0"/>
          <a:chExt cx="0" cy="0"/>
        </a:xfrm>
      </p:grpSpPr>
      <p:pic>
        <p:nvPicPr>
          <p:cNvPr id="980" name="Google Shape;980;g9ae8c042e7_1_0"/>
          <p:cNvPicPr preferRelativeResize="0"/>
          <p:nvPr/>
        </p:nvPicPr>
        <p:blipFill>
          <a:blip r:embed="rId4">
            <a:alphaModFix/>
          </a:blip>
          <a:stretch>
            <a:fillRect/>
          </a:stretch>
        </p:blipFill>
        <p:spPr>
          <a:xfrm>
            <a:off x="152400" y="152400"/>
            <a:ext cx="11887200" cy="63150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5" name="Shape 985"/>
        <p:cNvGrpSpPr/>
        <p:nvPr/>
      </p:nvGrpSpPr>
      <p:grpSpPr>
        <a:xfrm>
          <a:off x="0" y="0"/>
          <a:ext cx="0" cy="0"/>
          <a:chOff x="0" y="0"/>
          <a:chExt cx="0" cy="0"/>
        </a:xfrm>
      </p:grpSpPr>
      <p:pic>
        <p:nvPicPr>
          <p:cNvPr id="986" name="Google Shape;986;g9b155d56f7_0_0"/>
          <p:cNvPicPr preferRelativeResize="0"/>
          <p:nvPr/>
        </p:nvPicPr>
        <p:blipFill>
          <a:blip r:embed="rId4">
            <a:alphaModFix/>
          </a:blip>
          <a:stretch>
            <a:fillRect/>
          </a:stretch>
        </p:blipFill>
        <p:spPr>
          <a:xfrm>
            <a:off x="587575" y="397175"/>
            <a:ext cx="11214950" cy="630842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pic>
        <p:nvPicPr>
          <p:cNvPr id="992" name="Google Shape;992;g9b155d56f7_0_5"/>
          <p:cNvPicPr preferRelativeResize="0"/>
          <p:nvPr/>
        </p:nvPicPr>
        <p:blipFill>
          <a:blip r:embed="rId4">
            <a:alphaModFix/>
          </a:blip>
          <a:stretch>
            <a:fillRect/>
          </a:stretch>
        </p:blipFill>
        <p:spPr>
          <a:xfrm>
            <a:off x="152400" y="152400"/>
            <a:ext cx="11650133" cy="6553200"/>
          </a:xfrm>
          <a:prstGeom prst="rect">
            <a:avLst/>
          </a:prstGeom>
          <a:noFill/>
          <a:ln>
            <a:noFill/>
          </a:ln>
        </p:spPr>
      </p:pic>
      <p:pic>
        <p:nvPicPr>
          <p:cNvPr id="993" name="Google Shape;993;g9b155d56f7_0_5"/>
          <p:cNvPicPr preferRelativeResize="0"/>
          <p:nvPr/>
        </p:nvPicPr>
        <p:blipFill>
          <a:blip r:embed="rId5">
            <a:alphaModFix/>
          </a:blip>
          <a:stretch>
            <a:fillRect/>
          </a:stretch>
        </p:blipFill>
        <p:spPr>
          <a:xfrm>
            <a:off x="5099995" y="2134525"/>
            <a:ext cx="6559498" cy="3731950"/>
          </a:xfrm>
          <a:prstGeom prst="rect">
            <a:avLst/>
          </a:prstGeom>
          <a:noFill/>
          <a:ln>
            <a:noFill/>
          </a:ln>
        </p:spPr>
      </p:pic>
      <p:sp>
        <p:nvSpPr>
          <p:cNvPr id="994" name="Google Shape;994;g9b155d56f7_0_5"/>
          <p:cNvSpPr/>
          <p:nvPr/>
        </p:nvSpPr>
        <p:spPr>
          <a:xfrm>
            <a:off x="5306450" y="3911000"/>
            <a:ext cx="1505700" cy="148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pic>
        <p:nvPicPr>
          <p:cNvPr id="200" name="Google Shape;200;g942422bff7_4_1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201" name="Google Shape;201;g942422bff7_4_10"/>
          <p:cNvPicPr preferRelativeResize="0"/>
          <p:nvPr/>
        </p:nvPicPr>
        <p:blipFill rotWithShape="1">
          <a:blip r:embed="rId5">
            <a:alphaModFix/>
          </a:blip>
          <a:srcRect b="0" l="0" r="40628" t="0"/>
          <a:stretch/>
        </p:blipFill>
        <p:spPr>
          <a:xfrm>
            <a:off x="5051025" y="152400"/>
            <a:ext cx="6916752" cy="6553200"/>
          </a:xfrm>
          <a:prstGeom prst="rect">
            <a:avLst/>
          </a:prstGeom>
          <a:noFill/>
          <a:ln>
            <a:noFill/>
          </a:ln>
        </p:spPr>
      </p:pic>
      <p:cxnSp>
        <p:nvCxnSpPr>
          <p:cNvPr id="202" name="Google Shape;202;g942422bff7_4_10"/>
          <p:cNvCxnSpPr/>
          <p:nvPr/>
        </p:nvCxnSpPr>
        <p:spPr>
          <a:xfrm flipH="1">
            <a:off x="1817725" y="4755625"/>
            <a:ext cx="5985900" cy="1836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9" name="Shape 999"/>
        <p:cNvGrpSpPr/>
        <p:nvPr/>
      </p:nvGrpSpPr>
      <p:grpSpPr>
        <a:xfrm>
          <a:off x="0" y="0"/>
          <a:ext cx="0" cy="0"/>
          <a:chOff x="0" y="0"/>
          <a:chExt cx="0" cy="0"/>
        </a:xfrm>
      </p:grpSpPr>
      <p:pic>
        <p:nvPicPr>
          <p:cNvPr id="1000" name="Google Shape;1000;g9b155d56f7_1_0"/>
          <p:cNvPicPr preferRelativeResize="0"/>
          <p:nvPr/>
        </p:nvPicPr>
        <p:blipFill>
          <a:blip r:embed="rId4">
            <a:alphaModFix/>
          </a:blip>
          <a:stretch>
            <a:fillRect/>
          </a:stretch>
        </p:blipFill>
        <p:spPr>
          <a:xfrm>
            <a:off x="152400" y="152400"/>
            <a:ext cx="11650133" cy="6553200"/>
          </a:xfrm>
          <a:prstGeom prst="rect">
            <a:avLst/>
          </a:prstGeom>
          <a:noFill/>
          <a:ln>
            <a:noFill/>
          </a:ln>
        </p:spPr>
      </p:pic>
      <p:sp>
        <p:nvSpPr>
          <p:cNvPr id="1001" name="Google Shape;1001;g9b155d56f7_1_0"/>
          <p:cNvSpPr/>
          <p:nvPr/>
        </p:nvSpPr>
        <p:spPr>
          <a:xfrm>
            <a:off x="8890000" y="2573875"/>
            <a:ext cx="1202400" cy="5757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6" name="Shape 1006"/>
        <p:cNvGrpSpPr/>
        <p:nvPr/>
      </p:nvGrpSpPr>
      <p:grpSpPr>
        <a:xfrm>
          <a:off x="0" y="0"/>
          <a:ext cx="0" cy="0"/>
          <a:chOff x="0" y="0"/>
          <a:chExt cx="0" cy="0"/>
        </a:xfrm>
      </p:grpSpPr>
      <p:pic>
        <p:nvPicPr>
          <p:cNvPr id="1007" name="Google Shape;1007;g9b155d56f7_2_1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2" name="Shape 1012"/>
        <p:cNvGrpSpPr/>
        <p:nvPr/>
      </p:nvGrpSpPr>
      <p:grpSpPr>
        <a:xfrm>
          <a:off x="0" y="0"/>
          <a:ext cx="0" cy="0"/>
          <a:chOff x="0" y="0"/>
          <a:chExt cx="0" cy="0"/>
        </a:xfrm>
      </p:grpSpPr>
      <p:pic>
        <p:nvPicPr>
          <p:cNvPr id="1013" name="Google Shape;1013;g9b155d56f7_1_6"/>
          <p:cNvPicPr preferRelativeResize="0"/>
          <p:nvPr/>
        </p:nvPicPr>
        <p:blipFill>
          <a:blip r:embed="rId4">
            <a:alphaModFix/>
          </a:blip>
          <a:stretch>
            <a:fillRect/>
          </a:stretch>
        </p:blipFill>
        <p:spPr>
          <a:xfrm>
            <a:off x="403950" y="286025"/>
            <a:ext cx="11635651" cy="61814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8" name="Shape 1018"/>
        <p:cNvGrpSpPr/>
        <p:nvPr/>
      </p:nvGrpSpPr>
      <p:grpSpPr>
        <a:xfrm>
          <a:off x="0" y="0"/>
          <a:ext cx="0" cy="0"/>
          <a:chOff x="0" y="0"/>
          <a:chExt cx="0" cy="0"/>
        </a:xfrm>
      </p:grpSpPr>
      <p:pic>
        <p:nvPicPr>
          <p:cNvPr id="1019" name="Google Shape;1019;g9b155d56f7_1_11"/>
          <p:cNvPicPr preferRelativeResize="0"/>
          <p:nvPr/>
        </p:nvPicPr>
        <p:blipFill>
          <a:blip r:embed="rId4">
            <a:alphaModFix/>
          </a:blip>
          <a:stretch>
            <a:fillRect/>
          </a:stretch>
        </p:blipFill>
        <p:spPr>
          <a:xfrm>
            <a:off x="152400" y="152400"/>
            <a:ext cx="11887200" cy="63150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g9b5e5796be_0_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g9b5e5796be_0_5"/>
          <p:cNvPicPr preferRelativeResize="0"/>
          <p:nvPr/>
        </p:nvPicPr>
        <p:blipFill>
          <a:blip r:embed="rId4">
            <a:alphaModFix/>
          </a:blip>
          <a:stretch>
            <a:fillRect/>
          </a:stretch>
        </p:blipFill>
        <p:spPr>
          <a:xfrm>
            <a:off x="152400" y="152400"/>
            <a:ext cx="11650133" cy="6553200"/>
          </a:xfrm>
          <a:prstGeom prst="rect">
            <a:avLst/>
          </a:prstGeom>
          <a:noFill/>
          <a:ln>
            <a:noFill/>
          </a:ln>
        </p:spPr>
      </p:pic>
      <p:sp>
        <p:nvSpPr>
          <p:cNvPr id="1032" name="Google Shape;1032;g9b5e5796be_0_5"/>
          <p:cNvSpPr txBox="1"/>
          <p:nvPr/>
        </p:nvSpPr>
        <p:spPr>
          <a:xfrm>
            <a:off x="609050" y="3954775"/>
            <a:ext cx="5347500" cy="8955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300">
                <a:solidFill>
                  <a:schemeClr val="dk1"/>
                </a:solidFill>
              </a:rPr>
              <a:t>Somos la plataforma digital que rompe con las barreras generacionales. Un espacio de asesorías virtuales y servicios en donde los profesionales y emprendedores acceden  a las mentes más grandes del país. </a:t>
            </a:r>
            <a:endParaRPr sz="100">
              <a:latin typeface="Calibri"/>
              <a:ea typeface="Calibri"/>
              <a:cs typeface="Calibri"/>
              <a:sym typeface="Calibri"/>
            </a:endParaRPr>
          </a:p>
        </p:txBody>
      </p:sp>
      <p:sp>
        <p:nvSpPr>
          <p:cNvPr id="1033" name="Google Shape;1033;g9b5e5796be_0_5"/>
          <p:cNvSpPr txBox="1"/>
          <p:nvPr/>
        </p:nvSpPr>
        <p:spPr>
          <a:xfrm>
            <a:off x="1527525" y="5715000"/>
            <a:ext cx="76335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highlight>
                  <a:srgbClr val="00FF00"/>
                </a:highlight>
                <a:latin typeface="Calibri"/>
                <a:ea typeface="Calibri"/>
                <a:cs typeface="Calibri"/>
                <a:sym typeface="Calibri"/>
              </a:rPr>
              <a:t>Haz tu busqueda por Area de conocimiento o/y por palabra clave o nombre</a:t>
            </a:r>
            <a:endParaRPr>
              <a:highlight>
                <a:srgbClr val="00FF00"/>
              </a:highlight>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id="1039" name="Google Shape;1039;g9b5e5796be_0_17"/>
          <p:cNvPicPr preferRelativeResize="0"/>
          <p:nvPr/>
        </p:nvPicPr>
        <p:blipFill>
          <a:blip r:embed="rId4">
            <a:alphaModFix/>
          </a:blip>
          <a:stretch>
            <a:fillRect/>
          </a:stretch>
        </p:blipFill>
        <p:spPr>
          <a:xfrm>
            <a:off x="152400" y="152400"/>
            <a:ext cx="11650133" cy="6553200"/>
          </a:xfrm>
          <a:prstGeom prst="rect">
            <a:avLst/>
          </a:prstGeom>
          <a:noFill/>
          <a:ln>
            <a:noFill/>
          </a:ln>
        </p:spPr>
      </p:pic>
      <p:sp>
        <p:nvSpPr>
          <p:cNvPr id="1040" name="Google Shape;1040;g9b5e5796be_0_17"/>
          <p:cNvSpPr txBox="1"/>
          <p:nvPr/>
        </p:nvSpPr>
        <p:spPr>
          <a:xfrm>
            <a:off x="4813675" y="2347250"/>
            <a:ext cx="4327200" cy="267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MX" sz="1000">
                <a:solidFill>
                  <a:schemeClr val="dk1"/>
                </a:solidFill>
              </a:rPr>
              <a:t>Susurradores es la plataforma digital que aporta conocimiento y experiencia al mundo empresarial.</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MX" sz="1000">
                <a:solidFill>
                  <a:schemeClr val="dk1"/>
                </a:solidFill>
              </a:rPr>
              <a:t>Queremos que todos los profesionales valoren que el mundo es y ha sido siempre liderado por personas con mucha experiencia, y que apoyarse en ellos apalanca y agrega valor.</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MX" sz="1000">
                <a:solidFill>
                  <a:schemeClr val="dk1"/>
                </a:solidFill>
              </a:rPr>
              <a:t>Es por esto, que conectamos lo mejor de las generaciones, como son. profesionales con ganas de comerse el mundo con grandes ejecutivos y académicos con décadas de experiencia.</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s-MX" sz="1000">
                <a:solidFill>
                  <a:schemeClr val="dk1"/>
                </a:solidFill>
              </a:rPr>
              <a:t>Podrás acceder en Susurradores a Asesorías Virtuales, conferencias, talleres y mentorías con el experto que tú elijas, que aportará a tus objetivos o los de tu empresa.</a:t>
            </a:r>
            <a:endParaRPr sz="1000">
              <a:solidFill>
                <a:schemeClr val="dk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g9b5e5796be_0_23"/>
          <p:cNvPicPr preferRelativeResize="0"/>
          <p:nvPr/>
        </p:nvPicPr>
        <p:blipFill>
          <a:blip r:embed="rId4">
            <a:alphaModFix/>
          </a:blip>
          <a:stretch>
            <a:fillRect/>
          </a:stretch>
        </p:blipFill>
        <p:spPr>
          <a:xfrm>
            <a:off x="152400" y="152400"/>
            <a:ext cx="11650133" cy="6553200"/>
          </a:xfrm>
          <a:prstGeom prst="rect">
            <a:avLst/>
          </a:prstGeom>
          <a:noFill/>
          <a:ln>
            <a:noFill/>
          </a:ln>
        </p:spPr>
      </p:pic>
      <p:sp>
        <p:nvSpPr>
          <p:cNvPr id="1047" name="Google Shape;1047;g9b5e5796be_0_23"/>
          <p:cNvSpPr txBox="1"/>
          <p:nvPr/>
        </p:nvSpPr>
        <p:spPr>
          <a:xfrm>
            <a:off x="4895300" y="2224775"/>
            <a:ext cx="4878300" cy="140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MX" sz="1000">
                <a:solidFill>
                  <a:schemeClr val="dk1"/>
                </a:solidFill>
                <a:highlight>
                  <a:srgbClr val="FFFF00"/>
                </a:highlight>
              </a:rPr>
              <a:t>Cada uno de nuestros Expertos tiene 36 años de experiencia laboral en promedio, 50% de ellos tiene experiencia laboral internacional, 6 de cada 10 han sido profesores y 8 de cada 10 son líderes reconocidos,</a:t>
            </a:r>
            <a:endParaRPr sz="1000">
              <a:solidFill>
                <a:schemeClr val="dk1"/>
              </a:solidFill>
              <a:highlight>
                <a:srgbClr val="FFFF00"/>
              </a:highlight>
            </a:endParaRPr>
          </a:p>
          <a:p>
            <a:pPr indent="0" lvl="0" marL="0" rtl="0" algn="l">
              <a:lnSpc>
                <a:spcPct val="115000"/>
              </a:lnSpc>
              <a:spcBef>
                <a:spcPts val="1200"/>
              </a:spcBef>
              <a:spcAft>
                <a:spcPts val="0"/>
              </a:spcAft>
              <a:buClr>
                <a:schemeClr val="dk1"/>
              </a:buClr>
              <a:buSzPts val="1100"/>
              <a:buFont typeface="Arial"/>
              <a:buNone/>
            </a:pPr>
            <a:r>
              <a:rPr lang="es-MX" sz="1000">
                <a:solidFill>
                  <a:schemeClr val="dk1"/>
                </a:solidFill>
                <a:highlight>
                  <a:srgbClr val="FFFF00"/>
                </a:highlight>
              </a:rPr>
              <a:t>Encuentra al Experto que necesitas escogiendo área, nombre o palabra clave y accede a un mundo de servicios.</a:t>
            </a:r>
            <a:endParaRPr sz="1000">
              <a:solidFill>
                <a:schemeClr val="dk1"/>
              </a:solidFill>
              <a:highlight>
                <a:srgbClr val="FFFF00"/>
              </a:highlight>
            </a:endParaRPr>
          </a:p>
          <a:p>
            <a:pPr indent="0" lvl="0" marL="0" rtl="0" algn="l">
              <a:spcBef>
                <a:spcPts val="1200"/>
              </a:spcBef>
              <a:spcAft>
                <a:spcPts val="0"/>
              </a:spcAft>
              <a:buNone/>
            </a:pPr>
            <a:r>
              <a:t/>
            </a:r>
            <a:endParaRPr>
              <a:highlight>
                <a:srgbClr val="FFFF00"/>
              </a:highlight>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g9b5e5796be_0_31"/>
          <p:cNvPicPr preferRelativeResize="0"/>
          <p:nvPr/>
        </p:nvPicPr>
        <p:blipFill>
          <a:blip r:embed="rId4">
            <a:alphaModFix/>
          </a:blip>
          <a:stretch>
            <a:fillRect/>
          </a:stretch>
        </p:blipFill>
        <p:spPr>
          <a:xfrm>
            <a:off x="152400" y="152400"/>
            <a:ext cx="11650133" cy="6553200"/>
          </a:xfrm>
          <a:prstGeom prst="rect">
            <a:avLst/>
          </a:prstGeom>
          <a:noFill/>
          <a:ln>
            <a:noFill/>
          </a:ln>
        </p:spPr>
      </p:pic>
      <p:sp>
        <p:nvSpPr>
          <p:cNvPr id="1054" name="Google Shape;1054;g9b5e5796be_0_31"/>
          <p:cNvSpPr txBox="1"/>
          <p:nvPr/>
        </p:nvSpPr>
        <p:spPr>
          <a:xfrm>
            <a:off x="5058600" y="3000375"/>
            <a:ext cx="5449500" cy="13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MX">
                <a:latin typeface="Calibri"/>
                <a:ea typeface="Calibri"/>
                <a:cs typeface="Calibri"/>
                <a:sym typeface="Calibri"/>
              </a:rPr>
              <a:t>Somos una plataforma digital que rompe con las barreras generacionales, conectando profesionales activos con líderes empresariales o reconocidos académicos jubilados o cerca de la jubilación.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MX">
                <a:latin typeface="Calibri"/>
                <a:ea typeface="Calibri"/>
                <a:cs typeface="Calibri"/>
                <a:sym typeface="Calibri"/>
              </a:rPr>
              <a:t>Nuestro objetivo es promover desarrollo profesional y empresarial a través de la transferencia de conocimiento y ayudar a construir un mercado laboral más inclusivo y fuerte en donde los logros y el talento primen y podamos abrir la puerta de equidad de edad.</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9" name="Shape 1059"/>
        <p:cNvGrpSpPr/>
        <p:nvPr/>
      </p:nvGrpSpPr>
      <p:grpSpPr>
        <a:xfrm>
          <a:off x="0" y="0"/>
          <a:ext cx="0" cy="0"/>
          <a:chOff x="0" y="0"/>
          <a:chExt cx="0" cy="0"/>
        </a:xfrm>
      </p:grpSpPr>
      <p:pic>
        <p:nvPicPr>
          <p:cNvPr id="1060" name="Google Shape;1060;g9c7f5e5323_0_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pic>
        <p:nvPicPr>
          <p:cNvPr id="208" name="Google Shape;208;g942422bff7_4_1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g9c7f5e5323_0_5"/>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g9c7f5e5323_0_1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7" name="Shape 1077"/>
        <p:cNvGrpSpPr/>
        <p:nvPr/>
      </p:nvGrpSpPr>
      <p:grpSpPr>
        <a:xfrm>
          <a:off x="0" y="0"/>
          <a:ext cx="0" cy="0"/>
          <a:chOff x="0" y="0"/>
          <a:chExt cx="0" cy="0"/>
        </a:xfrm>
      </p:grpSpPr>
      <p:pic>
        <p:nvPicPr>
          <p:cNvPr id="1078" name="Google Shape;1078;g9c7f5e5323_0_27"/>
          <p:cNvPicPr preferRelativeResize="0"/>
          <p:nvPr/>
        </p:nvPicPr>
        <p:blipFill>
          <a:blip r:embed="rId4">
            <a:alphaModFix/>
          </a:blip>
          <a:stretch>
            <a:fillRect/>
          </a:stretch>
        </p:blipFill>
        <p:spPr>
          <a:xfrm>
            <a:off x="928025" y="152400"/>
            <a:ext cx="11650133" cy="6553200"/>
          </a:xfrm>
          <a:prstGeom prst="rect">
            <a:avLst/>
          </a:prstGeom>
          <a:noFill/>
          <a:ln>
            <a:noFill/>
          </a:ln>
        </p:spPr>
      </p:pic>
      <p:sp>
        <p:nvSpPr>
          <p:cNvPr id="1079" name="Google Shape;1079;g9c7f5e5323_0_27"/>
          <p:cNvSpPr txBox="1"/>
          <p:nvPr/>
        </p:nvSpPr>
        <p:spPr>
          <a:xfrm>
            <a:off x="7977325" y="3980100"/>
            <a:ext cx="2714700" cy="10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latin typeface="Calibri"/>
                <a:ea typeface="Calibri"/>
                <a:cs typeface="Calibri"/>
                <a:sym typeface="Calibri"/>
              </a:rPr>
              <a:t>sol aqui debes agregar el texto que te ponemos en comentarios</a:t>
            </a:r>
            <a:endParaRPr>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4" name="Shape 1084"/>
        <p:cNvGrpSpPr/>
        <p:nvPr/>
      </p:nvGrpSpPr>
      <p:grpSpPr>
        <a:xfrm>
          <a:off x="0" y="0"/>
          <a:ext cx="0" cy="0"/>
          <a:chOff x="0" y="0"/>
          <a:chExt cx="0" cy="0"/>
        </a:xfrm>
      </p:grpSpPr>
      <p:pic>
        <p:nvPicPr>
          <p:cNvPr id="1085" name="Google Shape;1085;g9c7f5e5323_0_33"/>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0" name="Shape 1090"/>
        <p:cNvGrpSpPr/>
        <p:nvPr/>
      </p:nvGrpSpPr>
      <p:grpSpPr>
        <a:xfrm>
          <a:off x="0" y="0"/>
          <a:ext cx="0" cy="0"/>
          <a:chOff x="0" y="0"/>
          <a:chExt cx="0" cy="0"/>
        </a:xfrm>
      </p:grpSpPr>
      <p:sp>
        <p:nvSpPr>
          <p:cNvPr id="1091" name="Google Shape;1091;g9c7f5e5323_0_38"/>
          <p:cNvSpPr txBox="1"/>
          <p:nvPr/>
        </p:nvSpPr>
        <p:spPr>
          <a:xfrm>
            <a:off x="1629600" y="1979850"/>
            <a:ext cx="8878800" cy="18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latin typeface="Calibri"/>
                <a:ea typeface="Calibri"/>
                <a:cs typeface="Calibri"/>
                <a:sym typeface="Calibri"/>
              </a:rPr>
              <a:t>Terminos y condiciones</a:t>
            </a:r>
            <a:endParaRPr>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6" name="Shape 1096"/>
        <p:cNvGrpSpPr/>
        <p:nvPr/>
      </p:nvGrpSpPr>
      <p:grpSpPr>
        <a:xfrm>
          <a:off x="0" y="0"/>
          <a:ext cx="0" cy="0"/>
          <a:chOff x="0" y="0"/>
          <a:chExt cx="0" cy="0"/>
        </a:xfrm>
      </p:grpSpPr>
      <p:pic>
        <p:nvPicPr>
          <p:cNvPr id="1097" name="Google Shape;1097;g9cb2ac9641_0_0"/>
          <p:cNvPicPr preferRelativeResize="0"/>
          <p:nvPr/>
        </p:nvPicPr>
        <p:blipFill>
          <a:blip r:embed="rId4">
            <a:alphaModFix/>
          </a:blip>
          <a:stretch>
            <a:fillRect/>
          </a:stretch>
        </p:blipFill>
        <p:spPr>
          <a:xfrm>
            <a:off x="152400" y="152400"/>
            <a:ext cx="11650133" cy="6553200"/>
          </a:xfrm>
          <a:prstGeom prst="rect">
            <a:avLst/>
          </a:prstGeom>
          <a:noFill/>
          <a:ln>
            <a:noFill/>
          </a:ln>
        </p:spPr>
      </p:pic>
      <p:sp>
        <p:nvSpPr>
          <p:cNvPr id="1098" name="Google Shape;1098;g9cb2ac9641_0_0"/>
          <p:cNvSpPr/>
          <p:nvPr/>
        </p:nvSpPr>
        <p:spPr>
          <a:xfrm>
            <a:off x="237075" y="2641600"/>
            <a:ext cx="9872118" cy="4063986"/>
          </a:xfrm>
          <a:prstGeom prst="irregularSeal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MX"/>
              <a:t>No está funcionando el REGISTRO. AYUDA.</a:t>
            </a:r>
            <a:endParaRPr/>
          </a:p>
          <a:p>
            <a:pPr indent="-317500" lvl="0" marL="457200" rtl="0" algn="l">
              <a:spcBef>
                <a:spcPts val="0"/>
              </a:spcBef>
              <a:spcAft>
                <a:spcPts val="0"/>
              </a:spcAft>
              <a:buSzPts val="1400"/>
              <a:buChar char="-"/>
            </a:pPr>
            <a:r>
              <a:rPr lang="es-MX"/>
              <a:t>al registrarse no devuelve mensaje que diga que revise su correo, su registro fue un éxito.</a:t>
            </a:r>
            <a:endParaRPr/>
          </a:p>
          <a:p>
            <a:pPr indent="-317500" lvl="0" marL="457200" rtl="0" algn="l">
              <a:spcBef>
                <a:spcPts val="0"/>
              </a:spcBef>
              <a:spcAft>
                <a:spcPts val="0"/>
              </a:spcAft>
              <a:buSzPts val="1400"/>
              <a:buChar char="-"/>
            </a:pPr>
            <a:r>
              <a:rPr lang="es-MX"/>
              <a:t>No llega ningún correo al usuario</a:t>
            </a:r>
            <a:endParaRPr/>
          </a:p>
          <a:p>
            <a:pPr indent="-317500" lvl="0" marL="457200" rtl="0" algn="l">
              <a:spcBef>
                <a:spcPts val="0"/>
              </a:spcBef>
              <a:spcAft>
                <a:spcPts val="0"/>
              </a:spcAft>
              <a:buSzPts val="1400"/>
              <a:buChar char="-"/>
            </a:pPr>
            <a:r>
              <a:rPr lang="es-MX"/>
              <a:t>No queda registrado el usuario.</a:t>
            </a:r>
            <a:endParaRPr/>
          </a:p>
          <a:p>
            <a:pPr indent="-317500" lvl="0" marL="457200" rtl="0" algn="l">
              <a:spcBef>
                <a:spcPts val="0"/>
              </a:spcBef>
              <a:spcAft>
                <a:spcPts val="0"/>
              </a:spcAft>
              <a:buSzPts val="1400"/>
              <a:buChar char="-"/>
            </a:pPr>
            <a:r>
              <a:rPr lang="es-MX"/>
              <a:t>Es decir no tenemos usuarios registrados navegando, interactuando, comunicándose con expertos o comprando</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3" name="Shape 1103"/>
        <p:cNvGrpSpPr/>
        <p:nvPr/>
      </p:nvGrpSpPr>
      <p:grpSpPr>
        <a:xfrm>
          <a:off x="0" y="0"/>
          <a:ext cx="0" cy="0"/>
          <a:chOff x="0" y="0"/>
          <a:chExt cx="0" cy="0"/>
        </a:xfrm>
      </p:grpSpPr>
      <p:sp>
        <p:nvSpPr>
          <p:cNvPr id="1104" name="Google Shape;1104;g9cb2ac9641_0_5"/>
          <p:cNvSpPr txBox="1"/>
          <p:nvPr/>
        </p:nvSpPr>
        <p:spPr>
          <a:xfrm>
            <a:off x="626450" y="577000"/>
            <a:ext cx="10863900" cy="17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latin typeface="Calibri"/>
                <a:ea typeface="Calibri"/>
                <a:cs typeface="Calibri"/>
                <a:sym typeface="Calibri"/>
              </a:rPr>
              <a:t>Hubo momentos donde no aparecían los países, y aparecía solo search y solo a la quinta vez si desplegló</a:t>
            </a:r>
            <a:endParaRPr>
              <a:latin typeface="Calibri"/>
              <a:ea typeface="Calibri"/>
              <a:cs typeface="Calibri"/>
              <a:sym typeface="Calibri"/>
            </a:endParaRPr>
          </a:p>
          <a:p>
            <a:pPr indent="0" lvl="0" marL="0" rtl="0" algn="l">
              <a:spcBef>
                <a:spcPts val="0"/>
              </a:spcBef>
              <a:spcAft>
                <a:spcPts val="0"/>
              </a:spcAft>
              <a:buNone/>
            </a:pPr>
            <a:r>
              <a:rPr lang="es-MX">
                <a:latin typeface="Calibri"/>
                <a:ea typeface="Calibri"/>
                <a:cs typeface="Calibri"/>
                <a:sym typeface="Calibri"/>
              </a:rPr>
              <a:t>En el campo de teléfono valdría la pena poner:</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s-MX">
                <a:latin typeface="Calibri"/>
                <a:ea typeface="Calibri"/>
                <a:cs typeface="Calibri"/>
                <a:sym typeface="Calibri"/>
              </a:rPr>
              <a:t>Teléfono celular (pues es el teléfono que necesitamos)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s-MX">
                <a:latin typeface="Calibri"/>
                <a:ea typeface="Calibri"/>
                <a:cs typeface="Calibri"/>
                <a:sym typeface="Calibri"/>
              </a:rPr>
              <a:t>En el campo poner: poner número sin prefijo de país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s-MX">
                <a:latin typeface="Calibri"/>
                <a:ea typeface="Calibri"/>
                <a:cs typeface="Calibri"/>
                <a:sym typeface="Calibri"/>
              </a:rPr>
              <a:t>En el campo de teléfono celular: poner un icono de (i) información donde se diga que el teléfono celular es importante pues allí puede recibir notificaciones de la plataforma</a:t>
            </a:r>
            <a:endParaRPr>
              <a:latin typeface="Calibri"/>
              <a:ea typeface="Calibri"/>
              <a:cs typeface="Calibri"/>
              <a:sym typeface="Calibri"/>
            </a:endParaRPr>
          </a:p>
        </p:txBody>
      </p:sp>
      <p:pic>
        <p:nvPicPr>
          <p:cNvPr id="1105" name="Google Shape;1105;g9cb2ac9641_0_5"/>
          <p:cNvPicPr preferRelativeResize="0"/>
          <p:nvPr/>
        </p:nvPicPr>
        <p:blipFill rotWithShape="1">
          <a:blip r:embed="rId4">
            <a:alphaModFix/>
          </a:blip>
          <a:srcRect b="-6609" l="20352" r="22235" t="15700"/>
          <a:stretch/>
        </p:blipFill>
        <p:spPr>
          <a:xfrm>
            <a:off x="3572950" y="2777075"/>
            <a:ext cx="4337477" cy="3623724"/>
          </a:xfrm>
          <a:prstGeom prst="rect">
            <a:avLst/>
          </a:prstGeom>
          <a:noFill/>
          <a:ln>
            <a:noFill/>
          </a:ln>
        </p:spPr>
      </p:pic>
      <p:sp>
        <p:nvSpPr>
          <p:cNvPr id="1106" name="Google Shape;1106;g9cb2ac9641_0_5"/>
          <p:cNvSpPr/>
          <p:nvPr/>
        </p:nvSpPr>
        <p:spPr>
          <a:xfrm>
            <a:off x="3488275" y="3708400"/>
            <a:ext cx="2319900" cy="5589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1" name="Shape 1111"/>
        <p:cNvGrpSpPr/>
        <p:nvPr/>
      </p:nvGrpSpPr>
      <p:grpSpPr>
        <a:xfrm>
          <a:off x="0" y="0"/>
          <a:ext cx="0" cy="0"/>
          <a:chOff x="0" y="0"/>
          <a:chExt cx="0" cy="0"/>
        </a:xfrm>
      </p:grpSpPr>
      <p:pic>
        <p:nvPicPr>
          <p:cNvPr id="1112" name="Google Shape;1112;g9cb2ac9641_0_18"/>
          <p:cNvPicPr preferRelativeResize="0"/>
          <p:nvPr/>
        </p:nvPicPr>
        <p:blipFill>
          <a:blip r:embed="rId4">
            <a:alphaModFix/>
          </a:blip>
          <a:stretch>
            <a:fillRect/>
          </a:stretch>
        </p:blipFill>
        <p:spPr>
          <a:xfrm>
            <a:off x="152400" y="152400"/>
            <a:ext cx="11887200" cy="6315075"/>
          </a:xfrm>
          <a:prstGeom prst="rect">
            <a:avLst/>
          </a:prstGeom>
          <a:noFill/>
          <a:ln>
            <a:noFill/>
          </a:ln>
        </p:spPr>
      </p:pic>
      <p:sp>
        <p:nvSpPr>
          <p:cNvPr id="1113" name="Google Shape;1113;g9cb2ac9641_0_18"/>
          <p:cNvSpPr/>
          <p:nvPr/>
        </p:nvSpPr>
        <p:spPr>
          <a:xfrm>
            <a:off x="2894800" y="4730525"/>
            <a:ext cx="3171900" cy="8910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4" name="Google Shape;1114;g9cb2ac9641_0_18"/>
          <p:cNvPicPr preferRelativeResize="0"/>
          <p:nvPr/>
        </p:nvPicPr>
        <p:blipFill>
          <a:blip r:embed="rId5">
            <a:alphaModFix/>
          </a:blip>
          <a:stretch>
            <a:fillRect/>
          </a:stretch>
        </p:blipFill>
        <p:spPr>
          <a:xfrm>
            <a:off x="5938171" y="2717496"/>
            <a:ext cx="4665876" cy="24831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9" name="Shape 1119"/>
        <p:cNvGrpSpPr/>
        <p:nvPr/>
      </p:nvGrpSpPr>
      <p:grpSpPr>
        <a:xfrm>
          <a:off x="0" y="0"/>
          <a:ext cx="0" cy="0"/>
          <a:chOff x="0" y="0"/>
          <a:chExt cx="0" cy="0"/>
        </a:xfrm>
      </p:grpSpPr>
      <p:pic>
        <p:nvPicPr>
          <p:cNvPr id="1120" name="Google Shape;1120;g9cb2ac9641_1_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g9d6cf068c7_2_0"/>
          <p:cNvPicPr preferRelativeResize="0"/>
          <p:nvPr/>
        </p:nvPicPr>
        <p:blipFill>
          <a:blip r:embed="rId4">
            <a:alphaModFix/>
          </a:blip>
          <a:stretch>
            <a:fillRect/>
          </a:stretch>
        </p:blipFill>
        <p:spPr>
          <a:xfrm>
            <a:off x="1492800" y="359625"/>
            <a:ext cx="2834375" cy="6138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pic>
        <p:nvPicPr>
          <p:cNvPr id="214" name="Google Shape;214;g942422bff7_5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1" name="Shape 1131"/>
        <p:cNvGrpSpPr/>
        <p:nvPr/>
      </p:nvGrpSpPr>
      <p:grpSpPr>
        <a:xfrm>
          <a:off x="0" y="0"/>
          <a:ext cx="0" cy="0"/>
          <a:chOff x="0" y="0"/>
          <a:chExt cx="0" cy="0"/>
        </a:xfrm>
      </p:grpSpPr>
      <p:pic>
        <p:nvPicPr>
          <p:cNvPr id="1132" name="Google Shape;1132;g9d6cf068c7_2_5"/>
          <p:cNvPicPr preferRelativeResize="0"/>
          <p:nvPr/>
        </p:nvPicPr>
        <p:blipFill>
          <a:blip r:embed="rId4">
            <a:alphaModFix/>
          </a:blip>
          <a:stretch>
            <a:fillRect/>
          </a:stretch>
        </p:blipFill>
        <p:spPr>
          <a:xfrm>
            <a:off x="152400" y="152400"/>
            <a:ext cx="3027016" cy="6553201"/>
          </a:xfrm>
          <a:prstGeom prst="rect">
            <a:avLst/>
          </a:prstGeom>
          <a:noFill/>
          <a:ln>
            <a:noFill/>
          </a:ln>
        </p:spPr>
      </p:pic>
      <p:sp>
        <p:nvSpPr>
          <p:cNvPr id="1133" name="Google Shape;1133;g9d6cf068c7_2_5"/>
          <p:cNvSpPr/>
          <p:nvPr/>
        </p:nvSpPr>
        <p:spPr>
          <a:xfrm>
            <a:off x="507200" y="3071050"/>
            <a:ext cx="1372500" cy="8910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8" name="Shape 1138"/>
        <p:cNvGrpSpPr/>
        <p:nvPr/>
      </p:nvGrpSpPr>
      <p:grpSpPr>
        <a:xfrm>
          <a:off x="0" y="0"/>
          <a:ext cx="0" cy="0"/>
          <a:chOff x="0" y="0"/>
          <a:chExt cx="0" cy="0"/>
        </a:xfrm>
      </p:grpSpPr>
      <p:pic>
        <p:nvPicPr>
          <p:cNvPr id="1139" name="Google Shape;1139;g9d6cf068c7_2_10"/>
          <p:cNvPicPr preferRelativeResize="0"/>
          <p:nvPr/>
        </p:nvPicPr>
        <p:blipFill>
          <a:blip r:embed="rId4">
            <a:alphaModFix/>
          </a:blip>
          <a:stretch>
            <a:fillRect/>
          </a:stretch>
        </p:blipFill>
        <p:spPr>
          <a:xfrm>
            <a:off x="152400" y="152400"/>
            <a:ext cx="3027016" cy="6553201"/>
          </a:xfrm>
          <a:prstGeom prst="rect">
            <a:avLst/>
          </a:prstGeom>
          <a:noFill/>
          <a:ln>
            <a:noFill/>
          </a:ln>
        </p:spPr>
      </p:pic>
      <p:sp>
        <p:nvSpPr>
          <p:cNvPr id="1140" name="Google Shape;1140;g9d6cf068c7_2_10"/>
          <p:cNvSpPr/>
          <p:nvPr/>
        </p:nvSpPr>
        <p:spPr>
          <a:xfrm>
            <a:off x="564100" y="4417300"/>
            <a:ext cx="2001300" cy="3801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1" name="Google Shape;1141;g9d6cf068c7_2_10"/>
          <p:cNvPicPr preferRelativeResize="0"/>
          <p:nvPr/>
        </p:nvPicPr>
        <p:blipFill>
          <a:blip r:embed="rId5">
            <a:alphaModFix/>
          </a:blip>
          <a:stretch>
            <a:fillRect/>
          </a:stretch>
        </p:blipFill>
        <p:spPr>
          <a:xfrm>
            <a:off x="3331816" y="152400"/>
            <a:ext cx="3027016" cy="6553201"/>
          </a:xfrm>
          <a:prstGeom prst="rect">
            <a:avLst/>
          </a:prstGeom>
          <a:noFill/>
          <a:ln>
            <a:noFill/>
          </a:ln>
        </p:spPr>
      </p:pic>
      <p:sp>
        <p:nvSpPr>
          <p:cNvPr id="1142" name="Google Shape;1142;g9d6cf068c7_2_10"/>
          <p:cNvSpPr/>
          <p:nvPr/>
        </p:nvSpPr>
        <p:spPr>
          <a:xfrm>
            <a:off x="3331825" y="5551825"/>
            <a:ext cx="3027000" cy="5781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7" name="Shape 1147"/>
        <p:cNvGrpSpPr/>
        <p:nvPr/>
      </p:nvGrpSpPr>
      <p:grpSpPr>
        <a:xfrm>
          <a:off x="0" y="0"/>
          <a:ext cx="0" cy="0"/>
          <a:chOff x="0" y="0"/>
          <a:chExt cx="0" cy="0"/>
        </a:xfrm>
      </p:grpSpPr>
      <p:pic>
        <p:nvPicPr>
          <p:cNvPr id="1148" name="Google Shape;1148;g9d8124fc2a_0_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id="1154" name="Google Shape;1154;g9d8124fc2a_1_0"/>
          <p:cNvPicPr preferRelativeResize="0"/>
          <p:nvPr/>
        </p:nvPicPr>
        <p:blipFill>
          <a:blip r:embed="rId4">
            <a:alphaModFix/>
          </a:blip>
          <a:stretch>
            <a:fillRect/>
          </a:stretch>
        </p:blipFill>
        <p:spPr>
          <a:xfrm>
            <a:off x="152400" y="152400"/>
            <a:ext cx="11650133" cy="6553200"/>
          </a:xfrm>
          <a:prstGeom prst="rect">
            <a:avLst/>
          </a:prstGeom>
          <a:noFill/>
          <a:ln>
            <a:noFill/>
          </a:ln>
        </p:spPr>
      </p:pic>
      <p:pic>
        <p:nvPicPr>
          <p:cNvPr id="1155" name="Google Shape;1155;g9d8124fc2a_1_0"/>
          <p:cNvPicPr preferRelativeResize="0"/>
          <p:nvPr/>
        </p:nvPicPr>
        <p:blipFill rotWithShape="1">
          <a:blip r:embed="rId5">
            <a:alphaModFix/>
          </a:blip>
          <a:srcRect b="81975" l="0" r="0" t="0"/>
          <a:stretch/>
        </p:blipFill>
        <p:spPr>
          <a:xfrm>
            <a:off x="6160150" y="941950"/>
            <a:ext cx="6031850" cy="235372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0" name="Shape 1160"/>
        <p:cNvGrpSpPr/>
        <p:nvPr/>
      </p:nvGrpSpPr>
      <p:grpSpPr>
        <a:xfrm>
          <a:off x="0" y="0"/>
          <a:ext cx="0" cy="0"/>
          <a:chOff x="0" y="0"/>
          <a:chExt cx="0" cy="0"/>
        </a:xfrm>
      </p:grpSpPr>
      <p:sp>
        <p:nvSpPr>
          <p:cNvPr id="1161" name="Google Shape;1161;g9d8124fc2a_1_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62" name="Google Shape;1162;g9d8124fc2a_1_5"/>
          <p:cNvPicPr preferRelativeResize="0"/>
          <p:nvPr/>
        </p:nvPicPr>
        <p:blipFill>
          <a:blip r:embed="rId4">
            <a:alphaModFix/>
          </a:blip>
          <a:stretch>
            <a:fillRect/>
          </a:stretch>
        </p:blipFill>
        <p:spPr>
          <a:xfrm>
            <a:off x="-152400" y="152400"/>
            <a:ext cx="12192000" cy="68580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7" name="Shape 1167"/>
        <p:cNvGrpSpPr/>
        <p:nvPr/>
      </p:nvGrpSpPr>
      <p:grpSpPr>
        <a:xfrm>
          <a:off x="0" y="0"/>
          <a:ext cx="0" cy="0"/>
          <a:chOff x="0" y="0"/>
          <a:chExt cx="0" cy="0"/>
        </a:xfrm>
      </p:grpSpPr>
      <p:pic>
        <p:nvPicPr>
          <p:cNvPr id="1168" name="Google Shape;1168;g9d8124fc2a_1_13"/>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3" name="Shape 1173"/>
        <p:cNvGrpSpPr/>
        <p:nvPr/>
      </p:nvGrpSpPr>
      <p:grpSpPr>
        <a:xfrm>
          <a:off x="0" y="0"/>
          <a:ext cx="0" cy="0"/>
          <a:chOff x="0" y="0"/>
          <a:chExt cx="0" cy="0"/>
        </a:xfrm>
      </p:grpSpPr>
      <p:pic>
        <p:nvPicPr>
          <p:cNvPr id="1174" name="Google Shape;1174;g9d8124fc2a_1_18"/>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9" name="Shape 1179"/>
        <p:cNvGrpSpPr/>
        <p:nvPr/>
      </p:nvGrpSpPr>
      <p:grpSpPr>
        <a:xfrm>
          <a:off x="0" y="0"/>
          <a:ext cx="0" cy="0"/>
          <a:chOff x="0" y="0"/>
          <a:chExt cx="0" cy="0"/>
        </a:xfrm>
      </p:grpSpPr>
      <p:pic>
        <p:nvPicPr>
          <p:cNvPr id="1180" name="Google Shape;1180;g9d8124fc2a_2_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id="1186" name="Google Shape;1186;g9d8124fc2a_2_5"/>
          <p:cNvPicPr preferRelativeResize="0"/>
          <p:nvPr/>
        </p:nvPicPr>
        <p:blipFill>
          <a:blip r:embed="rId4">
            <a:alphaModFix/>
          </a:blip>
          <a:stretch>
            <a:fillRect/>
          </a:stretch>
        </p:blipFill>
        <p:spPr>
          <a:xfrm>
            <a:off x="152400" y="152400"/>
            <a:ext cx="11650133" cy="6553200"/>
          </a:xfrm>
          <a:prstGeom prst="rect">
            <a:avLst/>
          </a:prstGeom>
          <a:noFill/>
          <a:ln>
            <a:noFill/>
          </a:ln>
        </p:spPr>
      </p:pic>
      <p:sp>
        <p:nvSpPr>
          <p:cNvPr id="1187" name="Google Shape;1187;g9d8124fc2a_2_5"/>
          <p:cNvSpPr/>
          <p:nvPr/>
        </p:nvSpPr>
        <p:spPr>
          <a:xfrm>
            <a:off x="5214650" y="1762700"/>
            <a:ext cx="1083300" cy="40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8" name="Google Shape;1188;g9d8124fc2a_2_5"/>
          <p:cNvPicPr preferRelativeResize="0"/>
          <p:nvPr/>
        </p:nvPicPr>
        <p:blipFill>
          <a:blip r:embed="rId5">
            <a:alphaModFix/>
          </a:blip>
          <a:stretch>
            <a:fillRect/>
          </a:stretch>
        </p:blipFill>
        <p:spPr>
          <a:xfrm>
            <a:off x="2071588" y="2723925"/>
            <a:ext cx="8562975" cy="2438400"/>
          </a:xfrm>
          <a:prstGeom prst="rect">
            <a:avLst/>
          </a:prstGeom>
          <a:noFill/>
          <a:ln>
            <a:noFill/>
          </a:ln>
        </p:spPr>
      </p:pic>
      <p:pic>
        <p:nvPicPr>
          <p:cNvPr id="1189" name="Google Shape;1189;g9d8124fc2a_2_5"/>
          <p:cNvPicPr preferRelativeResize="0"/>
          <p:nvPr/>
        </p:nvPicPr>
        <p:blipFill>
          <a:blip r:embed="rId6">
            <a:alphaModFix/>
          </a:blip>
          <a:stretch>
            <a:fillRect/>
          </a:stretch>
        </p:blipFill>
        <p:spPr>
          <a:xfrm>
            <a:off x="0" y="2612534"/>
            <a:ext cx="12191998" cy="1632932"/>
          </a:xfrm>
          <a:prstGeom prst="rect">
            <a:avLst/>
          </a:prstGeom>
          <a:noFill/>
          <a:ln cap="flat" cmpd="sng" w="9525">
            <a:solidFill>
              <a:srgbClr val="FF0000"/>
            </a:solidFill>
            <a:prstDash val="solid"/>
            <a:round/>
            <a:headEnd len="sm" w="sm" type="none"/>
            <a:tailEnd len="sm" w="sm" type="none"/>
          </a:ln>
        </p:spPr>
      </p:pic>
      <p:sp>
        <p:nvSpPr>
          <p:cNvPr id="1190" name="Google Shape;1190;g9d8124fc2a_2_5"/>
          <p:cNvSpPr/>
          <p:nvPr/>
        </p:nvSpPr>
        <p:spPr>
          <a:xfrm>
            <a:off x="5214650" y="2906625"/>
            <a:ext cx="1946400" cy="40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g9d8124fc2a_2_1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pic>
        <p:nvPicPr>
          <p:cNvPr id="220" name="Google Shape;220;g942422bff7_5_1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221" name="Google Shape;221;g942422bff7_5_10"/>
          <p:cNvSpPr/>
          <p:nvPr/>
        </p:nvSpPr>
        <p:spPr>
          <a:xfrm>
            <a:off x="3084725" y="3892625"/>
            <a:ext cx="3874200" cy="38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942422bff7_5_10"/>
          <p:cNvSpPr/>
          <p:nvPr/>
        </p:nvSpPr>
        <p:spPr>
          <a:xfrm>
            <a:off x="2576725" y="3507125"/>
            <a:ext cx="3874200" cy="38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g9d8124fc2a_2_15"/>
          <p:cNvPicPr preferRelativeResize="0"/>
          <p:nvPr/>
        </p:nvPicPr>
        <p:blipFill>
          <a:blip r:embed="rId4">
            <a:alphaModFix/>
          </a:blip>
          <a:stretch>
            <a:fillRect/>
          </a:stretch>
        </p:blipFill>
        <p:spPr>
          <a:xfrm>
            <a:off x="152400" y="152400"/>
            <a:ext cx="11650133" cy="6553200"/>
          </a:xfrm>
          <a:prstGeom prst="rect">
            <a:avLst/>
          </a:prstGeom>
          <a:noFill/>
          <a:ln>
            <a:noFill/>
          </a:ln>
        </p:spPr>
      </p:pic>
      <p:sp>
        <p:nvSpPr>
          <p:cNvPr id="1203" name="Google Shape;1203;g9d8124fc2a_2_15"/>
          <p:cNvSpPr/>
          <p:nvPr/>
        </p:nvSpPr>
        <p:spPr>
          <a:xfrm>
            <a:off x="5894025" y="3911000"/>
            <a:ext cx="1101600" cy="403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8" name="Shape 1208"/>
        <p:cNvGrpSpPr/>
        <p:nvPr/>
      </p:nvGrpSpPr>
      <p:grpSpPr>
        <a:xfrm>
          <a:off x="0" y="0"/>
          <a:ext cx="0" cy="0"/>
          <a:chOff x="0" y="0"/>
          <a:chExt cx="0" cy="0"/>
        </a:xfrm>
      </p:grpSpPr>
      <p:pic>
        <p:nvPicPr>
          <p:cNvPr id="1209" name="Google Shape;1209;g9d8124fc2a_2_2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4" name="Shape 1214"/>
        <p:cNvGrpSpPr/>
        <p:nvPr/>
      </p:nvGrpSpPr>
      <p:grpSpPr>
        <a:xfrm>
          <a:off x="0" y="0"/>
          <a:ext cx="0" cy="0"/>
          <a:chOff x="0" y="0"/>
          <a:chExt cx="0" cy="0"/>
        </a:xfrm>
      </p:grpSpPr>
      <p:pic>
        <p:nvPicPr>
          <p:cNvPr id="1215" name="Google Shape;1215;g9d8124fc2a_2_25"/>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0" name="Shape 1220"/>
        <p:cNvGrpSpPr/>
        <p:nvPr/>
      </p:nvGrpSpPr>
      <p:grpSpPr>
        <a:xfrm>
          <a:off x="0" y="0"/>
          <a:ext cx="0" cy="0"/>
          <a:chOff x="0" y="0"/>
          <a:chExt cx="0" cy="0"/>
        </a:xfrm>
      </p:grpSpPr>
      <p:pic>
        <p:nvPicPr>
          <p:cNvPr id="1221" name="Google Shape;1221;g9d8124fc2a_2_3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pic>
        <p:nvPicPr>
          <p:cNvPr id="1227" name="Google Shape;1227;g9d8124fc2a_3_0"/>
          <p:cNvPicPr preferRelativeResize="0"/>
          <p:nvPr/>
        </p:nvPicPr>
        <p:blipFill>
          <a:blip r:embed="rId4">
            <a:alphaModFix/>
          </a:blip>
          <a:stretch>
            <a:fillRect/>
          </a:stretch>
        </p:blipFill>
        <p:spPr>
          <a:xfrm>
            <a:off x="152400" y="152400"/>
            <a:ext cx="11887200" cy="6315075"/>
          </a:xfrm>
          <a:prstGeom prst="rect">
            <a:avLst/>
          </a:prstGeom>
          <a:noFill/>
          <a:ln>
            <a:noFill/>
          </a:ln>
        </p:spPr>
      </p:pic>
      <p:sp>
        <p:nvSpPr>
          <p:cNvPr id="1228" name="Google Shape;1228;g9d8124fc2a_3_0"/>
          <p:cNvSpPr/>
          <p:nvPr/>
        </p:nvSpPr>
        <p:spPr>
          <a:xfrm>
            <a:off x="6924925" y="1682525"/>
            <a:ext cx="1643400" cy="48708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3" name="Shape 1233"/>
        <p:cNvGrpSpPr/>
        <p:nvPr/>
      </p:nvGrpSpPr>
      <p:grpSpPr>
        <a:xfrm>
          <a:off x="0" y="0"/>
          <a:ext cx="0" cy="0"/>
          <a:chOff x="0" y="0"/>
          <a:chExt cx="0" cy="0"/>
        </a:xfrm>
      </p:grpSpPr>
      <p:pic>
        <p:nvPicPr>
          <p:cNvPr id="1234" name="Google Shape;1234;g9d8124fc2a_5_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pic>
        <p:nvPicPr>
          <p:cNvPr id="1240" name="Google Shape;1240;g9d8124fc2a_10_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g9d8124fc2a_10_5"/>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pic>
        <p:nvPicPr>
          <p:cNvPr id="1252" name="Google Shape;1252;g9d8124fc2a_11_0"/>
          <p:cNvPicPr preferRelativeResize="0"/>
          <p:nvPr/>
        </p:nvPicPr>
        <p:blipFill>
          <a:blip r:embed="rId4">
            <a:alphaModFix/>
          </a:blip>
          <a:stretch>
            <a:fillRect/>
          </a:stretch>
        </p:blipFill>
        <p:spPr>
          <a:xfrm>
            <a:off x="152400" y="543400"/>
            <a:ext cx="10955026" cy="6162199"/>
          </a:xfrm>
          <a:prstGeom prst="rect">
            <a:avLst/>
          </a:prstGeom>
          <a:noFill/>
          <a:ln>
            <a:noFill/>
          </a:ln>
        </p:spPr>
      </p:pic>
      <p:sp>
        <p:nvSpPr>
          <p:cNvPr id="1253" name="Google Shape;1253;g9d8124fc2a_11_0"/>
          <p:cNvSpPr/>
          <p:nvPr/>
        </p:nvSpPr>
        <p:spPr>
          <a:xfrm>
            <a:off x="1395475" y="3819175"/>
            <a:ext cx="1762800" cy="78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8" name="Shape 1258"/>
        <p:cNvGrpSpPr/>
        <p:nvPr/>
      </p:nvGrpSpPr>
      <p:grpSpPr>
        <a:xfrm>
          <a:off x="0" y="0"/>
          <a:ext cx="0" cy="0"/>
          <a:chOff x="0" y="0"/>
          <a:chExt cx="0" cy="0"/>
        </a:xfrm>
      </p:grpSpPr>
      <p:pic>
        <p:nvPicPr>
          <p:cNvPr id="1259" name="Google Shape;1259;g9d8124fc2a_12_0"/>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pic>
        <p:nvPicPr>
          <p:cNvPr id="228" name="Google Shape;228;g942422bff7_6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229" name="Google Shape;229;g942422bff7_6_0"/>
          <p:cNvSpPr txBox="1"/>
          <p:nvPr/>
        </p:nvSpPr>
        <p:spPr>
          <a:xfrm>
            <a:off x="2992925" y="4149675"/>
            <a:ext cx="2607300" cy="4407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pic>
        <p:nvPicPr>
          <p:cNvPr id="1265" name="Google Shape;1265;g9abdb5125a_1_0"/>
          <p:cNvPicPr preferRelativeResize="0"/>
          <p:nvPr/>
        </p:nvPicPr>
        <p:blipFill>
          <a:blip r:embed="rId4">
            <a:alphaModFix/>
          </a:blip>
          <a:stretch>
            <a:fillRect/>
          </a:stretch>
        </p:blipFill>
        <p:spPr>
          <a:xfrm>
            <a:off x="152400" y="152400"/>
            <a:ext cx="3027016" cy="6553201"/>
          </a:xfrm>
          <a:prstGeom prst="rect">
            <a:avLst/>
          </a:prstGeom>
          <a:noFill/>
          <a:ln>
            <a:noFill/>
          </a:ln>
        </p:spPr>
      </p:pic>
      <p:pic>
        <p:nvPicPr>
          <p:cNvPr id="1266" name="Google Shape;1266;g9abdb5125a_1_0"/>
          <p:cNvPicPr preferRelativeResize="0"/>
          <p:nvPr/>
        </p:nvPicPr>
        <p:blipFill>
          <a:blip r:embed="rId5">
            <a:alphaModFix/>
          </a:blip>
          <a:stretch>
            <a:fillRect/>
          </a:stretch>
        </p:blipFill>
        <p:spPr>
          <a:xfrm>
            <a:off x="4207928" y="152400"/>
            <a:ext cx="3027016" cy="6553201"/>
          </a:xfrm>
          <a:prstGeom prst="rect">
            <a:avLst/>
          </a:prstGeom>
          <a:noFill/>
          <a:ln>
            <a:noFill/>
          </a:ln>
        </p:spPr>
      </p:pic>
      <p:pic>
        <p:nvPicPr>
          <p:cNvPr id="1267" name="Google Shape;1267;g9abdb5125a_1_0"/>
          <p:cNvPicPr preferRelativeResize="0"/>
          <p:nvPr/>
        </p:nvPicPr>
        <p:blipFill>
          <a:blip r:embed="rId4">
            <a:alphaModFix/>
          </a:blip>
          <a:stretch>
            <a:fillRect/>
          </a:stretch>
        </p:blipFill>
        <p:spPr>
          <a:xfrm>
            <a:off x="8263450" y="304800"/>
            <a:ext cx="3027016" cy="6553201"/>
          </a:xfrm>
          <a:prstGeom prst="rect">
            <a:avLst/>
          </a:prstGeom>
          <a:noFill/>
          <a:ln>
            <a:noFill/>
          </a:ln>
        </p:spPr>
      </p:pic>
      <p:sp>
        <p:nvSpPr>
          <p:cNvPr id="1268" name="Google Shape;1268;g9abdb5125a_1_0"/>
          <p:cNvSpPr/>
          <p:nvPr/>
        </p:nvSpPr>
        <p:spPr>
          <a:xfrm>
            <a:off x="3386675" y="3098800"/>
            <a:ext cx="525000" cy="321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g9abdb5125a_1_0"/>
          <p:cNvSpPr/>
          <p:nvPr/>
        </p:nvSpPr>
        <p:spPr>
          <a:xfrm>
            <a:off x="7486700" y="3098800"/>
            <a:ext cx="525000" cy="321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g9abdb5125a_2_3"/>
          <p:cNvPicPr preferRelativeResize="0"/>
          <p:nvPr/>
        </p:nvPicPr>
        <p:blipFill>
          <a:blip r:embed="rId3">
            <a:alphaModFix/>
          </a:blip>
          <a:stretch>
            <a:fillRect/>
          </a:stretch>
        </p:blipFill>
        <p:spPr>
          <a:xfrm>
            <a:off x="152400" y="1132925"/>
            <a:ext cx="9906976" cy="5572676"/>
          </a:xfrm>
          <a:prstGeom prst="rect">
            <a:avLst/>
          </a:prstGeom>
          <a:noFill/>
          <a:ln>
            <a:noFill/>
          </a:ln>
        </p:spPr>
      </p:pic>
      <p:pic>
        <p:nvPicPr>
          <p:cNvPr id="1276" name="Google Shape;1276;g9abdb5125a_2_3"/>
          <p:cNvPicPr preferRelativeResize="0"/>
          <p:nvPr/>
        </p:nvPicPr>
        <p:blipFill>
          <a:blip r:embed="rId4">
            <a:alphaModFix/>
          </a:blip>
          <a:stretch>
            <a:fillRect/>
          </a:stretch>
        </p:blipFill>
        <p:spPr>
          <a:xfrm>
            <a:off x="847250" y="4577025"/>
            <a:ext cx="3515600" cy="1977525"/>
          </a:xfrm>
          <a:prstGeom prst="rect">
            <a:avLst/>
          </a:prstGeom>
          <a:noFill/>
          <a:ln>
            <a:noFill/>
          </a:ln>
        </p:spPr>
      </p:pic>
      <p:sp>
        <p:nvSpPr>
          <p:cNvPr id="1277" name="Google Shape;1277;g9abdb5125a_2_3"/>
          <p:cNvSpPr txBox="1"/>
          <p:nvPr/>
        </p:nvSpPr>
        <p:spPr>
          <a:xfrm>
            <a:off x="244050" y="211325"/>
            <a:ext cx="9091200" cy="9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t>julien_soler@hotmail.com</a:t>
            </a:r>
            <a:endParaRPr/>
          </a:p>
          <a:p>
            <a:pPr indent="0" lvl="0" marL="0" rtl="0" algn="l">
              <a:spcBef>
                <a:spcPts val="0"/>
              </a:spcBef>
              <a:spcAft>
                <a:spcPts val="0"/>
              </a:spcAft>
              <a:buNone/>
            </a:pPr>
            <a:r>
              <a:rPr lang="es-MX"/>
              <a:t>alicia06</a:t>
            </a:r>
            <a:endParaRPr/>
          </a:p>
          <a:p>
            <a:pPr indent="0" lvl="0" marL="0" rtl="0" algn="l">
              <a:spcBef>
                <a:spcPts val="0"/>
              </a:spcBef>
              <a:spcAft>
                <a:spcPts val="0"/>
              </a:spcAft>
              <a:buNone/>
            </a:pPr>
            <a:r>
              <a:rPr lang="es-MX"/>
              <a:t>Trujillo: ese es el usuario</a:t>
            </a:r>
            <a:endParaRPr/>
          </a:p>
          <a:p>
            <a:pPr indent="0" lvl="0" marL="0" rtl="0" algn="l">
              <a:spcBef>
                <a:spcPts val="0"/>
              </a:spcBef>
              <a:spcAft>
                <a:spcPts val="0"/>
              </a:spcAft>
              <a:buNone/>
            </a:pPr>
            <a:r>
              <a:rPr lang="es-MX"/>
              <a:t>se duplican las acciones mira: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pic>
        <p:nvPicPr>
          <p:cNvPr id="1283" name="Google Shape;1283;g539d7b0980_0_0"/>
          <p:cNvPicPr preferRelativeResize="0"/>
          <p:nvPr/>
        </p:nvPicPr>
        <p:blipFill>
          <a:blip r:embed="rId4">
            <a:alphaModFix/>
          </a:blip>
          <a:stretch>
            <a:fillRect/>
          </a:stretch>
        </p:blipFill>
        <p:spPr>
          <a:xfrm>
            <a:off x="152400" y="152400"/>
            <a:ext cx="11887200" cy="6315075"/>
          </a:xfrm>
          <a:prstGeom prst="rect">
            <a:avLst/>
          </a:prstGeom>
          <a:noFill/>
          <a:ln>
            <a:noFill/>
          </a:ln>
        </p:spPr>
      </p:pic>
      <p:sp>
        <p:nvSpPr>
          <p:cNvPr id="1284" name="Google Shape;1284;g539d7b0980_0_0"/>
          <p:cNvSpPr/>
          <p:nvPr/>
        </p:nvSpPr>
        <p:spPr>
          <a:xfrm>
            <a:off x="6099675" y="3511425"/>
            <a:ext cx="1533000" cy="4947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539d7b0980_0_0"/>
          <p:cNvSpPr/>
          <p:nvPr/>
        </p:nvSpPr>
        <p:spPr>
          <a:xfrm>
            <a:off x="6004800" y="5048625"/>
            <a:ext cx="1533000" cy="4947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539d7b0980_0_0"/>
          <p:cNvSpPr/>
          <p:nvPr/>
        </p:nvSpPr>
        <p:spPr>
          <a:xfrm>
            <a:off x="8531100" y="3511425"/>
            <a:ext cx="1533000" cy="4947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539d7b0980_0_0"/>
          <p:cNvSpPr/>
          <p:nvPr/>
        </p:nvSpPr>
        <p:spPr>
          <a:xfrm>
            <a:off x="8531100" y="5048625"/>
            <a:ext cx="1533000" cy="4947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g942422bff7_1_0"/>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[6:26 PM, 9/4/2020] Ingrid Perez Trujillo: r_lievano@yahoo.com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[6:26 PM, 9/4/2020] Ingrid Perez Trujillo: EQcT4omy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[6:33 PM, 9/4/2020] Ingrid Perez Trujillo: Salvador Patiño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[6:33 PM, 9/4/2020] Ingrid Perez Trujillo: salpat@hotmail.com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[6:33 PM, 9/4/2020] Ingrid Perez Trujillo: SMQH5liU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 name="Google Shape;236;g942422bff7_1_0"/>
          <p:cNvPicPr preferRelativeResize="0"/>
          <p:nvPr/>
        </p:nvPicPr>
        <p:blipFill rotWithShape="1">
          <a:blip r:embed="rId4">
            <a:alphaModFix/>
          </a:blip>
          <a:srcRect b="0" l="0" r="0" t="0"/>
          <a:stretch/>
        </p:blipFill>
        <p:spPr>
          <a:xfrm>
            <a:off x="2470850" y="1120100"/>
            <a:ext cx="8887200" cy="4999050"/>
          </a:xfrm>
          <a:prstGeom prst="rect">
            <a:avLst/>
          </a:prstGeom>
          <a:noFill/>
          <a:ln>
            <a:noFill/>
          </a:ln>
        </p:spPr>
      </p:pic>
      <p:sp>
        <p:nvSpPr>
          <p:cNvPr id="237" name="Google Shape;237;g942422bff7_1_0"/>
          <p:cNvSpPr/>
          <p:nvPr/>
        </p:nvSpPr>
        <p:spPr>
          <a:xfrm>
            <a:off x="9727425" y="1430500"/>
            <a:ext cx="1380000" cy="79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pic>
        <p:nvPicPr>
          <p:cNvPr id="243" name="Google Shape;243;g96fe9a3a7c_0_0"/>
          <p:cNvPicPr preferRelativeResize="0"/>
          <p:nvPr/>
        </p:nvPicPr>
        <p:blipFill rotWithShape="1">
          <a:blip r:embed="rId4">
            <a:alphaModFix/>
          </a:blip>
          <a:srcRect b="0" l="0" r="0" t="0"/>
          <a:stretch/>
        </p:blipFill>
        <p:spPr>
          <a:xfrm>
            <a:off x="152400" y="152400"/>
            <a:ext cx="11887200" cy="6315075"/>
          </a:xfrm>
          <a:prstGeom prst="rect">
            <a:avLst/>
          </a:prstGeom>
          <a:noFill/>
          <a:ln>
            <a:noFill/>
          </a:ln>
        </p:spPr>
      </p:pic>
      <p:sp>
        <p:nvSpPr>
          <p:cNvPr id="244" name="Google Shape;244;g96fe9a3a7c_0_0"/>
          <p:cNvSpPr/>
          <p:nvPr/>
        </p:nvSpPr>
        <p:spPr>
          <a:xfrm>
            <a:off x="2159325" y="3953200"/>
            <a:ext cx="4549200" cy="79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5" name="Google Shape;245;g96fe9a3a7c_0_0"/>
          <p:cNvPicPr preferRelativeResize="0"/>
          <p:nvPr/>
        </p:nvPicPr>
        <p:blipFill rotWithShape="1">
          <a:blip r:embed="rId5">
            <a:alphaModFix/>
          </a:blip>
          <a:srcRect b="0" l="0" r="0" t="0"/>
          <a:stretch/>
        </p:blipFill>
        <p:spPr>
          <a:xfrm>
            <a:off x="6952650" y="2349488"/>
            <a:ext cx="4940050" cy="4006925"/>
          </a:xfrm>
          <a:prstGeom prst="rect">
            <a:avLst/>
          </a:prstGeom>
          <a:noFill/>
          <a:ln>
            <a:noFill/>
          </a:ln>
        </p:spPr>
      </p:pic>
      <p:sp>
        <p:nvSpPr>
          <p:cNvPr id="246" name="Google Shape;246;g96fe9a3a7c_0_0"/>
          <p:cNvSpPr/>
          <p:nvPr/>
        </p:nvSpPr>
        <p:spPr>
          <a:xfrm>
            <a:off x="6952650" y="3793450"/>
            <a:ext cx="4549200" cy="79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96fe9a3a7c_0_0"/>
          <p:cNvSpPr/>
          <p:nvPr/>
        </p:nvSpPr>
        <p:spPr>
          <a:xfrm>
            <a:off x="7148075" y="4845550"/>
            <a:ext cx="4549200" cy="79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 name="Shape 112"/>
        <p:cNvGrpSpPr/>
        <p:nvPr/>
      </p:nvGrpSpPr>
      <p:grpSpPr>
        <a:xfrm>
          <a:off x="0" y="0"/>
          <a:ext cx="0" cy="0"/>
          <a:chOff x="0" y="0"/>
          <a:chExt cx="0" cy="0"/>
        </a:xfrm>
      </p:grpSpPr>
      <p:sp>
        <p:nvSpPr>
          <p:cNvPr id="113" name="Google Shape;113;g950a57302e_0_47"/>
          <p:cNvSpPr txBox="1"/>
          <p:nvPr/>
        </p:nvSpPr>
        <p:spPr>
          <a:xfrm>
            <a:off x="0" y="0"/>
            <a:ext cx="10317300" cy="542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*Como usuario Experto* cuando un usuario final haya realizado un agendamiento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exitoso, recibiré un email con la confirmación de un nuevo servicio reservado exitosamente, veré la sesión agendada en el calendario de mi perfil en el sitio de Susurradores y debo esperar al día de la sesión.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email contendrá la siguiente información: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_Felicidades ""Placeholder-username"" Tu nueva sesión ha quedado agendada: "Nombre del Servicio"</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"Descripción del servicio"</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"Nombre del usuario final que reservó el servicio" "fecha con día. mes año"</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"Hora de la sesión"</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Tenga presente que es posible que el usuario comience a comunicarse con usted previo a la sesión a través de la plataforma, con el fin que la sesión sea productiva.</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CTA: Ver la sesión en mi calendario.</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MX" sz="1400" u="none" cap="none" strike="noStrike">
                <a:solidFill>
                  <a:srgbClr val="000000"/>
                </a:solidFill>
                <a:latin typeface="Arial"/>
                <a:ea typeface="Arial"/>
                <a:cs typeface="Arial"/>
                <a:sym typeface="Arial"/>
              </a:rPr>
              <a:t>No olvides ingresar a www.susurradores.com 10 minutos antes de la sesión, para acceder desde tu calendario._</a:t>
            </a:r>
            <a:endParaRPr b="1" i="1"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pic>
        <p:nvPicPr>
          <p:cNvPr id="253" name="Google Shape;253;g9433fd3ff0_4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254" name="Google Shape;254;g9433fd3ff0_4_0"/>
          <p:cNvSpPr/>
          <p:nvPr/>
        </p:nvSpPr>
        <p:spPr>
          <a:xfrm>
            <a:off x="7320700" y="5242175"/>
            <a:ext cx="1553400" cy="112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9433fd3ff0_4_0"/>
          <p:cNvSpPr/>
          <p:nvPr/>
        </p:nvSpPr>
        <p:spPr>
          <a:xfrm>
            <a:off x="9158700" y="3494175"/>
            <a:ext cx="1946400" cy="194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pic>
        <p:nvPicPr>
          <p:cNvPr id="261" name="Google Shape;261;g9452d705e1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262" name="Google Shape;262;g9452d705e1_0_0"/>
          <p:cNvSpPr/>
          <p:nvPr/>
        </p:nvSpPr>
        <p:spPr>
          <a:xfrm>
            <a:off x="7797675" y="4022475"/>
            <a:ext cx="3307500" cy="28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pic>
        <p:nvPicPr>
          <p:cNvPr id="268" name="Google Shape;268;g9433fd3ff0_5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 name="Shape 273"/>
        <p:cNvGrpSpPr/>
        <p:nvPr/>
      </p:nvGrpSpPr>
      <p:grpSpPr>
        <a:xfrm>
          <a:off x="0" y="0"/>
          <a:ext cx="0" cy="0"/>
          <a:chOff x="0" y="0"/>
          <a:chExt cx="0" cy="0"/>
        </a:xfrm>
      </p:grpSpPr>
      <p:pic>
        <p:nvPicPr>
          <p:cNvPr id="274" name="Google Shape;274;g9452d705e1_0_7"/>
          <p:cNvPicPr preferRelativeResize="0"/>
          <p:nvPr/>
        </p:nvPicPr>
        <p:blipFill rotWithShape="1">
          <a:blip r:embed="rId4">
            <a:alphaModFix/>
          </a:blip>
          <a:srcRect b="0" l="0" r="0" t="0"/>
          <a:stretch/>
        </p:blipFill>
        <p:spPr>
          <a:xfrm>
            <a:off x="152400" y="152400"/>
            <a:ext cx="11887200" cy="6315075"/>
          </a:xfrm>
          <a:prstGeom prst="rect">
            <a:avLst/>
          </a:prstGeom>
          <a:noFill/>
          <a:ln>
            <a:noFill/>
          </a:ln>
        </p:spPr>
      </p:pic>
      <p:sp>
        <p:nvSpPr>
          <p:cNvPr id="275" name="Google Shape;275;g9452d705e1_0_7"/>
          <p:cNvSpPr/>
          <p:nvPr/>
        </p:nvSpPr>
        <p:spPr>
          <a:xfrm>
            <a:off x="2277400" y="2633950"/>
            <a:ext cx="1363200" cy="29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 name="Shape 280"/>
        <p:cNvGrpSpPr/>
        <p:nvPr/>
      </p:nvGrpSpPr>
      <p:grpSpPr>
        <a:xfrm>
          <a:off x="0" y="0"/>
          <a:ext cx="0" cy="0"/>
          <a:chOff x="0" y="0"/>
          <a:chExt cx="0" cy="0"/>
        </a:xfrm>
      </p:grpSpPr>
      <p:pic>
        <p:nvPicPr>
          <p:cNvPr id="281" name="Google Shape;281;g955e03b321_2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g955e03b1e0_0_0"/>
          <p:cNvSpPr txBox="1"/>
          <p:nvPr/>
        </p:nvSpPr>
        <p:spPr>
          <a:xfrm>
            <a:off x="478075" y="511050"/>
            <a:ext cx="11243100" cy="196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s-MX" sz="2600" u="none" cap="none" strike="noStrike">
                <a:solidFill>
                  <a:srgbClr val="000000"/>
                </a:solidFill>
                <a:latin typeface="Calibri"/>
                <a:ea typeface="Calibri"/>
                <a:cs typeface="Calibri"/>
                <a:sym typeface="Calibri"/>
              </a:rPr>
              <a:t>Sol, por favor incluir un enlace en la parte inferior del HOME y en TODAS las páginas en la parte inferior un link a los siguientes documentos para que se pueda acceder </a:t>
            </a:r>
            <a:r>
              <a:rPr b="0" i="0" lang="es-MX" sz="2600" u="none" cap="none" strike="noStrike">
                <a:solidFill>
                  <a:srgbClr val="000000"/>
                </a:solidFill>
                <a:latin typeface="Calibri"/>
                <a:ea typeface="Calibri"/>
                <a:cs typeface="Calibri"/>
                <a:sym typeface="Calibri"/>
                <a:extLst>
                  <a:ext uri="http://customooxmlschemas.google.com/">
                    <go:slidesCustomData xmlns:go="http://customooxmlschemas.google.com/" textRoundtripDataId="0"/>
                  </a:ext>
                </a:extLst>
              </a:rPr>
              <a:t>siempre</a:t>
            </a:r>
            <a:r>
              <a:rPr b="0" i="0" lang="es-MX" sz="2600" u="none" cap="none" strike="noStrike">
                <a:solidFill>
                  <a:srgbClr val="000000"/>
                </a:solidFill>
                <a:latin typeface="Calibri"/>
                <a:ea typeface="Calibri"/>
                <a:cs typeface="Calibri"/>
                <a:sym typeface="Calibri"/>
              </a:rPr>
              <a:t>:</a:t>
            </a:r>
            <a:endParaRPr b="0" i="0" sz="2600" u="none" cap="none" strike="noStrike">
              <a:solidFill>
                <a:srgbClr val="000000"/>
              </a:solidFill>
              <a:latin typeface="Calibri"/>
              <a:ea typeface="Calibri"/>
              <a:cs typeface="Calibri"/>
              <a:sym typeface="Calibri"/>
            </a:endParaRPr>
          </a:p>
          <a:p>
            <a:pPr indent="-393700" lvl="0" marL="457200" marR="0" rtl="0" algn="l">
              <a:lnSpc>
                <a:spcPct val="100000"/>
              </a:lnSpc>
              <a:spcBef>
                <a:spcPts val="0"/>
              </a:spcBef>
              <a:spcAft>
                <a:spcPts val="0"/>
              </a:spcAft>
              <a:buClr>
                <a:srgbClr val="000000"/>
              </a:buClr>
              <a:buSzPts val="2600"/>
              <a:buFont typeface="Calibri"/>
              <a:buChar char="-"/>
            </a:pPr>
            <a:r>
              <a:rPr b="0" i="0" lang="es-MX" sz="2600" u="none" cap="none" strike="noStrike">
                <a:solidFill>
                  <a:srgbClr val="000000"/>
                </a:solidFill>
                <a:latin typeface="Calibri"/>
                <a:ea typeface="Calibri"/>
                <a:cs typeface="Calibri"/>
                <a:sym typeface="Calibri"/>
              </a:rPr>
              <a:t>Términos y Condiciones</a:t>
            </a:r>
            <a:endParaRPr b="0" i="0" sz="2600" u="none" cap="none" strike="noStrike">
              <a:solidFill>
                <a:srgbClr val="000000"/>
              </a:solidFill>
              <a:latin typeface="Calibri"/>
              <a:ea typeface="Calibri"/>
              <a:cs typeface="Calibri"/>
              <a:sym typeface="Calibri"/>
            </a:endParaRPr>
          </a:p>
          <a:p>
            <a:pPr indent="-393700" lvl="0" marL="457200" marR="0" rtl="0" algn="l">
              <a:lnSpc>
                <a:spcPct val="100000"/>
              </a:lnSpc>
              <a:spcBef>
                <a:spcPts val="0"/>
              </a:spcBef>
              <a:spcAft>
                <a:spcPts val="0"/>
              </a:spcAft>
              <a:buClr>
                <a:srgbClr val="000000"/>
              </a:buClr>
              <a:buSzPts val="2600"/>
              <a:buFont typeface="Calibri"/>
              <a:buChar char="-"/>
            </a:pPr>
            <a:r>
              <a:rPr b="0" i="0" lang="es-MX" sz="2600" u="none" cap="none" strike="noStrike">
                <a:solidFill>
                  <a:srgbClr val="000000"/>
                </a:solidFill>
                <a:latin typeface="Calibri"/>
                <a:ea typeface="Calibri"/>
                <a:cs typeface="Calibri"/>
                <a:sym typeface="Calibri"/>
              </a:rPr>
              <a:t>Tratamiento datos personales</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rPr b="0" i="0" lang="es-MX" sz="2600" u="none" cap="none" strike="noStrike">
                <a:solidFill>
                  <a:srgbClr val="000000"/>
                </a:solidFill>
                <a:latin typeface="Calibri"/>
                <a:ea typeface="Calibri"/>
                <a:cs typeface="Calibri"/>
                <a:sym typeface="Calibri"/>
              </a:rPr>
              <a:t>Pongo ejemplo: </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Calibri"/>
              <a:ea typeface="Calibri"/>
              <a:cs typeface="Calibri"/>
              <a:sym typeface="Calibri"/>
            </a:endParaRPr>
          </a:p>
        </p:txBody>
      </p:sp>
      <p:pic>
        <p:nvPicPr>
          <p:cNvPr id="288" name="Google Shape;288;g955e03b1e0_0_0"/>
          <p:cNvPicPr preferRelativeResize="0"/>
          <p:nvPr/>
        </p:nvPicPr>
        <p:blipFill rotWithShape="1">
          <a:blip r:embed="rId4">
            <a:alphaModFix/>
          </a:blip>
          <a:srcRect b="0" l="0" r="0" t="0"/>
          <a:stretch/>
        </p:blipFill>
        <p:spPr>
          <a:xfrm>
            <a:off x="2889025" y="3016849"/>
            <a:ext cx="5557627" cy="3126149"/>
          </a:xfrm>
          <a:prstGeom prst="rect">
            <a:avLst/>
          </a:prstGeom>
          <a:noFill/>
          <a:ln>
            <a:noFill/>
          </a:ln>
        </p:spPr>
      </p:pic>
      <p:sp>
        <p:nvSpPr>
          <p:cNvPr id="289" name="Google Shape;289;g955e03b1e0_0_0"/>
          <p:cNvSpPr/>
          <p:nvPr/>
        </p:nvSpPr>
        <p:spPr>
          <a:xfrm>
            <a:off x="4014088" y="5862800"/>
            <a:ext cx="3307500" cy="28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pic>
        <p:nvPicPr>
          <p:cNvPr id="295" name="Google Shape;295;g955e03b321_0_26"/>
          <p:cNvPicPr preferRelativeResize="0"/>
          <p:nvPr/>
        </p:nvPicPr>
        <p:blipFill rotWithShape="1">
          <a:blip r:embed="rId3">
            <a:alphaModFix/>
          </a:blip>
          <a:srcRect b="0" l="0" r="0" t="0"/>
          <a:stretch/>
        </p:blipFill>
        <p:spPr>
          <a:xfrm>
            <a:off x="0" y="2598650"/>
            <a:ext cx="12192000" cy="2292350"/>
          </a:xfrm>
          <a:prstGeom prst="rect">
            <a:avLst/>
          </a:prstGeom>
          <a:noFill/>
          <a:ln>
            <a:noFill/>
          </a:ln>
        </p:spPr>
      </p:pic>
      <p:sp>
        <p:nvSpPr>
          <p:cNvPr id="296" name="Google Shape;296;g955e03b321_0_26"/>
          <p:cNvSpPr txBox="1"/>
          <p:nvPr/>
        </p:nvSpPr>
        <p:spPr>
          <a:xfrm>
            <a:off x="68850" y="1117825"/>
            <a:ext cx="5943300" cy="6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chemeClr val="dk1"/>
                </a:solidFill>
                <a:latin typeface="Arial"/>
                <a:ea typeface="Arial"/>
                <a:cs typeface="Arial"/>
                <a:sym typeface="Arial"/>
              </a:rPr>
              <a:t>Reemplazar este texto por: Políticas de Privacidad – Términos y Condiciones © 2020 Comunidad Susurradores. Derechos reservados</a:t>
            </a:r>
            <a:endParaRPr b="0" i="0" sz="1400" u="none" cap="none" strike="noStrike">
              <a:solidFill>
                <a:srgbClr val="000000"/>
              </a:solidFill>
              <a:latin typeface="Arial"/>
              <a:ea typeface="Arial"/>
              <a:cs typeface="Arial"/>
              <a:sym typeface="Arial"/>
            </a:endParaRPr>
          </a:p>
        </p:txBody>
      </p:sp>
      <p:cxnSp>
        <p:nvCxnSpPr>
          <p:cNvPr id="297" name="Google Shape;297;g955e03b321_0_26"/>
          <p:cNvCxnSpPr/>
          <p:nvPr/>
        </p:nvCxnSpPr>
        <p:spPr>
          <a:xfrm>
            <a:off x="770400" y="1480350"/>
            <a:ext cx="513600" cy="2839800"/>
          </a:xfrm>
          <a:prstGeom prst="straightConnector1">
            <a:avLst/>
          </a:prstGeom>
          <a:noFill/>
          <a:ln cap="flat" cmpd="sng" w="28575">
            <a:solidFill>
              <a:srgbClr val="FF0000"/>
            </a:solidFill>
            <a:prstDash val="solid"/>
            <a:round/>
            <a:headEnd len="sm" w="sm" type="none"/>
            <a:tailEnd len="med" w="med" type="triangle"/>
          </a:ln>
        </p:spPr>
      </p:cxnSp>
      <p:sp>
        <p:nvSpPr>
          <p:cNvPr id="298" name="Google Shape;298;g955e03b321_0_26"/>
          <p:cNvSpPr/>
          <p:nvPr/>
        </p:nvSpPr>
        <p:spPr>
          <a:xfrm>
            <a:off x="434038" y="4427750"/>
            <a:ext cx="3307500" cy="28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955e03b321_0_26"/>
          <p:cNvSpPr/>
          <p:nvPr/>
        </p:nvSpPr>
        <p:spPr>
          <a:xfrm>
            <a:off x="10664641" y="4147550"/>
            <a:ext cx="948300" cy="625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0" name="Google Shape;300;g955e03b321_0_26"/>
          <p:cNvCxnSpPr>
            <a:endCxn id="299" idx="0"/>
          </p:cNvCxnSpPr>
          <p:nvPr/>
        </p:nvCxnSpPr>
        <p:spPr>
          <a:xfrm>
            <a:off x="10226491" y="2175350"/>
            <a:ext cx="912300" cy="1972200"/>
          </a:xfrm>
          <a:prstGeom prst="straightConnector1">
            <a:avLst/>
          </a:prstGeom>
          <a:noFill/>
          <a:ln cap="flat" cmpd="sng" w="28575">
            <a:solidFill>
              <a:srgbClr val="FF0000"/>
            </a:solidFill>
            <a:prstDash val="solid"/>
            <a:round/>
            <a:headEnd len="sm" w="sm" type="none"/>
            <a:tailEnd len="med" w="med" type="triangle"/>
          </a:ln>
        </p:spPr>
      </p:cxnSp>
      <p:sp>
        <p:nvSpPr>
          <p:cNvPr id="301" name="Google Shape;301;g955e03b321_0_26"/>
          <p:cNvSpPr txBox="1"/>
          <p:nvPr/>
        </p:nvSpPr>
        <p:spPr>
          <a:xfrm>
            <a:off x="7977900" y="1903850"/>
            <a:ext cx="3307500" cy="6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chemeClr val="dk1"/>
                </a:solidFill>
                <a:latin typeface="Arial"/>
                <a:ea typeface="Arial"/>
                <a:cs typeface="Arial"/>
                <a:sym typeface="Arial"/>
              </a:rPr>
              <a:t>El icono de chat tapa las redes sociales, moverlo más a la derecha en resoluciones de 1280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pic>
        <p:nvPicPr>
          <p:cNvPr id="307" name="Google Shape;307;g955e03b321_0_9"/>
          <p:cNvPicPr preferRelativeResize="0"/>
          <p:nvPr/>
        </p:nvPicPr>
        <p:blipFill rotWithShape="1">
          <a:blip r:embed="rId3">
            <a:alphaModFix/>
          </a:blip>
          <a:srcRect b="0" l="0" r="0" t="0"/>
          <a:stretch/>
        </p:blipFill>
        <p:spPr>
          <a:xfrm>
            <a:off x="152400" y="152400"/>
            <a:ext cx="11887200" cy="3576342"/>
          </a:xfrm>
          <a:prstGeom prst="rect">
            <a:avLst/>
          </a:prstGeom>
          <a:noFill/>
          <a:ln>
            <a:noFill/>
          </a:ln>
        </p:spPr>
      </p:pic>
      <p:sp>
        <p:nvSpPr>
          <p:cNvPr id="308" name="Google Shape;308;g955e03b321_0_9"/>
          <p:cNvSpPr/>
          <p:nvPr/>
        </p:nvSpPr>
        <p:spPr>
          <a:xfrm>
            <a:off x="4546825" y="1057400"/>
            <a:ext cx="3761400" cy="6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955e03b321_0_9"/>
          <p:cNvSpPr txBox="1"/>
          <p:nvPr/>
        </p:nvSpPr>
        <p:spPr>
          <a:xfrm>
            <a:off x="2379925" y="271950"/>
            <a:ext cx="4139100" cy="513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alibri"/>
                <a:ea typeface="Calibri"/>
                <a:cs typeface="Calibri"/>
                <a:sym typeface="Calibri"/>
              </a:rPr>
              <a:t>Separar un poco. en resolución de 1280 aparecen muy juntos </a:t>
            </a:r>
            <a:endParaRPr b="0" i="0" sz="1400" u="none" cap="none" strike="noStrike">
              <a:solidFill>
                <a:srgbClr val="000000"/>
              </a:solidFill>
              <a:latin typeface="Calibri"/>
              <a:ea typeface="Calibri"/>
              <a:cs typeface="Calibri"/>
              <a:sym typeface="Calibri"/>
            </a:endParaRPr>
          </a:p>
        </p:txBody>
      </p:sp>
      <p:cxnSp>
        <p:nvCxnSpPr>
          <p:cNvPr id="310" name="Google Shape;310;g955e03b321_0_9"/>
          <p:cNvCxnSpPr/>
          <p:nvPr/>
        </p:nvCxnSpPr>
        <p:spPr>
          <a:xfrm>
            <a:off x="4728100" y="638150"/>
            <a:ext cx="1314300" cy="634500"/>
          </a:xfrm>
          <a:prstGeom prst="straightConnector1">
            <a:avLst/>
          </a:prstGeom>
          <a:noFill/>
          <a:ln cap="flat" cmpd="sng" w="9525">
            <a:solidFill>
              <a:srgbClr val="FF0000"/>
            </a:solidFill>
            <a:prstDash val="solid"/>
            <a:round/>
            <a:headEnd len="sm" w="sm" type="none"/>
            <a:tailEnd len="med" w="med" type="triangle"/>
          </a:ln>
        </p:spPr>
      </p:cxnSp>
      <p:sp>
        <p:nvSpPr>
          <p:cNvPr id="311" name="Google Shape;311;g955e03b321_0_9"/>
          <p:cNvSpPr txBox="1"/>
          <p:nvPr/>
        </p:nvSpPr>
        <p:spPr>
          <a:xfrm>
            <a:off x="7900500" y="2252125"/>
            <a:ext cx="4139100" cy="513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alibri"/>
                <a:ea typeface="Calibri"/>
                <a:cs typeface="Calibri"/>
                <a:sym typeface="Calibri"/>
              </a:rPr>
              <a:t>Alinear los 3 elementos.  en resolución de 1280 aparecen muy juntos </a:t>
            </a:r>
            <a:endParaRPr b="0" i="0" sz="1400" u="none" cap="none" strike="noStrike">
              <a:solidFill>
                <a:srgbClr val="000000"/>
              </a:solidFill>
              <a:latin typeface="Calibri"/>
              <a:ea typeface="Calibri"/>
              <a:cs typeface="Calibri"/>
              <a:sym typeface="Calibri"/>
            </a:endParaRPr>
          </a:p>
        </p:txBody>
      </p:sp>
      <p:cxnSp>
        <p:nvCxnSpPr>
          <p:cNvPr id="312" name="Google Shape;312;g955e03b321_0_9"/>
          <p:cNvCxnSpPr/>
          <p:nvPr/>
        </p:nvCxnSpPr>
        <p:spPr>
          <a:xfrm rot="10800000">
            <a:off x="9592225" y="1646400"/>
            <a:ext cx="272100" cy="817200"/>
          </a:xfrm>
          <a:prstGeom prst="straightConnector1">
            <a:avLst/>
          </a:prstGeom>
          <a:noFill/>
          <a:ln cap="flat" cmpd="sng" w="9525">
            <a:solidFill>
              <a:srgbClr val="FF0000"/>
            </a:solidFill>
            <a:prstDash val="solid"/>
            <a:round/>
            <a:headEnd len="sm" w="sm" type="none"/>
            <a:tailEnd len="med" w="med" type="triangle"/>
          </a:ln>
        </p:spPr>
      </p:cxnSp>
      <p:cxnSp>
        <p:nvCxnSpPr>
          <p:cNvPr id="313" name="Google Shape;313;g955e03b321_0_9"/>
          <p:cNvCxnSpPr/>
          <p:nvPr/>
        </p:nvCxnSpPr>
        <p:spPr>
          <a:xfrm>
            <a:off x="3096675" y="1601200"/>
            <a:ext cx="8459100" cy="0"/>
          </a:xfrm>
          <a:prstGeom prst="straightConnector1">
            <a:avLst/>
          </a:prstGeom>
          <a:noFill/>
          <a:ln cap="flat" cmpd="sng" w="9525">
            <a:solidFill>
              <a:srgbClr val="FF0000"/>
            </a:solidFill>
            <a:prstDash val="solid"/>
            <a:round/>
            <a:headEnd len="sm" w="sm" type="none"/>
            <a:tailEnd len="med" w="med" type="triangle"/>
          </a:ln>
        </p:spPr>
      </p:cxnSp>
      <p:sp>
        <p:nvSpPr>
          <p:cNvPr id="314" name="Google Shape;314;g955e03b321_0_9"/>
          <p:cNvSpPr/>
          <p:nvPr/>
        </p:nvSpPr>
        <p:spPr>
          <a:xfrm>
            <a:off x="8776425" y="891274"/>
            <a:ext cx="2779200" cy="6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955e03b321_0_9"/>
          <p:cNvSpPr txBox="1"/>
          <p:nvPr/>
        </p:nvSpPr>
        <p:spPr>
          <a:xfrm>
            <a:off x="7116350" y="271950"/>
            <a:ext cx="4741800" cy="513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alibri"/>
                <a:ea typeface="Calibri"/>
                <a:cs typeface="Calibri"/>
                <a:sym typeface="Calibri"/>
              </a:rPr>
              <a:t>Dejar los bordes y letra del mismo color de “Septiembre, todo se ve muy claro y no parece que estuvieran activos los borones</a:t>
            </a:r>
            <a:endParaRPr b="0" i="0" sz="1400" u="none" cap="none" strike="noStrike">
              <a:solidFill>
                <a:srgbClr val="000000"/>
              </a:solidFill>
              <a:latin typeface="Calibri"/>
              <a:ea typeface="Calibri"/>
              <a:cs typeface="Calibri"/>
              <a:sym typeface="Calibri"/>
            </a:endParaRPr>
          </a:p>
        </p:txBody>
      </p:sp>
      <p:cxnSp>
        <p:nvCxnSpPr>
          <p:cNvPr id="316" name="Google Shape;316;g955e03b321_0_9"/>
          <p:cNvCxnSpPr/>
          <p:nvPr/>
        </p:nvCxnSpPr>
        <p:spPr>
          <a:xfrm>
            <a:off x="8746225" y="800600"/>
            <a:ext cx="605100" cy="3096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pic>
        <p:nvPicPr>
          <p:cNvPr id="322" name="Google Shape;322;g955e4d029c_2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323" name="Google Shape;323;g955e4d029c_2_0"/>
          <p:cNvSpPr/>
          <p:nvPr/>
        </p:nvSpPr>
        <p:spPr>
          <a:xfrm>
            <a:off x="3072575" y="1057400"/>
            <a:ext cx="2961900" cy="6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 name="Shape 328"/>
        <p:cNvGrpSpPr/>
        <p:nvPr/>
      </p:nvGrpSpPr>
      <p:grpSpPr>
        <a:xfrm>
          <a:off x="0" y="0"/>
          <a:ext cx="0" cy="0"/>
          <a:chOff x="0" y="0"/>
          <a:chExt cx="0" cy="0"/>
        </a:xfrm>
      </p:grpSpPr>
      <p:pic>
        <p:nvPicPr>
          <p:cNvPr id="329" name="Google Shape;329;g955e03b321_0_40"/>
          <p:cNvPicPr preferRelativeResize="0"/>
          <p:nvPr/>
        </p:nvPicPr>
        <p:blipFill rotWithShape="1">
          <a:blip r:embed="rId3">
            <a:alphaModFix/>
          </a:blip>
          <a:srcRect b="0" l="0" r="0" t="0"/>
          <a:stretch/>
        </p:blipFill>
        <p:spPr>
          <a:xfrm>
            <a:off x="152400" y="152400"/>
            <a:ext cx="7959374" cy="4643501"/>
          </a:xfrm>
          <a:prstGeom prst="rect">
            <a:avLst/>
          </a:prstGeom>
          <a:noFill/>
          <a:ln>
            <a:noFill/>
          </a:ln>
        </p:spPr>
      </p:pic>
      <p:pic>
        <p:nvPicPr>
          <p:cNvPr id="330" name="Google Shape;330;g955e03b321_0_40"/>
          <p:cNvPicPr preferRelativeResize="0"/>
          <p:nvPr/>
        </p:nvPicPr>
        <p:blipFill rotWithShape="1">
          <a:blip r:embed="rId4">
            <a:alphaModFix/>
          </a:blip>
          <a:srcRect b="0" l="0" r="0" t="0"/>
          <a:stretch/>
        </p:blipFill>
        <p:spPr>
          <a:xfrm>
            <a:off x="7690149" y="2411525"/>
            <a:ext cx="3775427" cy="2034945"/>
          </a:xfrm>
          <a:prstGeom prst="rect">
            <a:avLst/>
          </a:prstGeom>
          <a:noFill/>
          <a:ln>
            <a:noFill/>
          </a:ln>
        </p:spPr>
      </p:pic>
      <p:sp>
        <p:nvSpPr>
          <p:cNvPr id="331" name="Google Shape;331;g955e03b321_0_40"/>
          <p:cNvSpPr/>
          <p:nvPr/>
        </p:nvSpPr>
        <p:spPr>
          <a:xfrm>
            <a:off x="10619315" y="3813504"/>
            <a:ext cx="839400" cy="27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 name="Google Shape;332;g955e03b321_0_40"/>
          <p:cNvCxnSpPr/>
          <p:nvPr/>
        </p:nvCxnSpPr>
        <p:spPr>
          <a:xfrm rot="10800000">
            <a:off x="6857862" y="3398650"/>
            <a:ext cx="3801900" cy="373800"/>
          </a:xfrm>
          <a:prstGeom prst="straightConnector1">
            <a:avLst/>
          </a:prstGeom>
          <a:noFill/>
          <a:ln cap="flat" cmpd="sng" w="9525">
            <a:solidFill>
              <a:srgbClr val="FF0000"/>
            </a:solidFill>
            <a:prstDash val="solid"/>
            <a:round/>
            <a:headEnd len="sm" w="sm" type="none"/>
            <a:tailEnd len="med" w="med" type="triangle"/>
          </a:ln>
        </p:spPr>
      </p:cxnSp>
      <p:cxnSp>
        <p:nvCxnSpPr>
          <p:cNvPr id="333" name="Google Shape;333;g955e03b321_0_40"/>
          <p:cNvCxnSpPr/>
          <p:nvPr/>
        </p:nvCxnSpPr>
        <p:spPr>
          <a:xfrm flipH="1" rot="10800000">
            <a:off x="3655575" y="2915525"/>
            <a:ext cx="1465200" cy="5739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 name="Shape 118"/>
        <p:cNvGrpSpPr/>
        <p:nvPr/>
      </p:nvGrpSpPr>
      <p:grpSpPr>
        <a:xfrm>
          <a:off x="0" y="0"/>
          <a:ext cx="0" cy="0"/>
          <a:chOff x="0" y="0"/>
          <a:chExt cx="0" cy="0"/>
        </a:xfrm>
      </p:grpSpPr>
      <p:pic>
        <p:nvPicPr>
          <p:cNvPr id="119" name="Google Shape;119;g9452d705e1_1_0"/>
          <p:cNvPicPr preferRelativeResize="0"/>
          <p:nvPr/>
        </p:nvPicPr>
        <p:blipFill rotWithShape="1">
          <a:blip r:embed="rId4">
            <a:alphaModFix/>
          </a:blip>
          <a:srcRect b="0" l="0" r="0" t="0"/>
          <a:stretch/>
        </p:blipFill>
        <p:spPr>
          <a:xfrm>
            <a:off x="2928275" y="0"/>
            <a:ext cx="6899064" cy="6553201"/>
          </a:xfrm>
          <a:prstGeom prst="rect">
            <a:avLst/>
          </a:prstGeom>
          <a:noFill/>
          <a:ln>
            <a:noFill/>
          </a:ln>
        </p:spPr>
      </p:pic>
      <p:sp>
        <p:nvSpPr>
          <p:cNvPr id="120" name="Google Shape;120;g9452d705e1_1_0"/>
          <p:cNvSpPr txBox="1"/>
          <p:nvPr/>
        </p:nvSpPr>
        <p:spPr>
          <a:xfrm>
            <a:off x="609047" y="5602778"/>
            <a:ext cx="36852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chemeClr val="dk1"/>
                </a:solidFill>
                <a:highlight>
                  <a:srgbClr val="00FF00"/>
                </a:highlight>
                <a:latin typeface="Calibri"/>
                <a:ea typeface="Calibri"/>
                <a:cs typeface="Calibri"/>
                <a:sym typeface="Calibri"/>
              </a:rPr>
              <a:t>Susurradores, el nuevo mercado del conocimiento y el aprendizaje. Un espacio de asesorías virtuales para personas y empresas, impartidas por ejecutivos y académicos sénior</a:t>
            </a:r>
            <a:endParaRPr b="0" i="0" sz="1400" u="none" cap="none" strike="noStrike">
              <a:solidFill>
                <a:srgbClr val="000000"/>
              </a:solidFill>
              <a:latin typeface="Arial"/>
              <a:ea typeface="Arial"/>
              <a:cs typeface="Arial"/>
              <a:sym typeface="Arial"/>
            </a:endParaRPr>
          </a:p>
        </p:txBody>
      </p:sp>
      <p:sp>
        <p:nvSpPr>
          <p:cNvPr id="121" name="Google Shape;121;g9452d705e1_1_0"/>
          <p:cNvSpPr txBox="1"/>
          <p:nvPr/>
        </p:nvSpPr>
        <p:spPr>
          <a:xfrm>
            <a:off x="373647" y="877028"/>
            <a:ext cx="36852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chemeClr val="dk1"/>
                </a:solidFill>
                <a:highlight>
                  <a:srgbClr val="00FF00"/>
                </a:highlight>
                <a:latin typeface="Calibri"/>
                <a:ea typeface="Calibri"/>
                <a:cs typeface="Calibri"/>
                <a:sym typeface="Calibri"/>
              </a:rPr>
              <a:t>Su nueva sesión ha quedado agendada</a:t>
            </a:r>
            <a:endParaRPr b="0" i="0" sz="1400" u="none" cap="none" strike="noStrike">
              <a:solidFill>
                <a:srgbClr val="000000"/>
              </a:solidFill>
              <a:latin typeface="Arial"/>
              <a:ea typeface="Arial"/>
              <a:cs typeface="Arial"/>
              <a:sym typeface="Arial"/>
            </a:endParaRPr>
          </a:p>
        </p:txBody>
      </p:sp>
      <p:sp>
        <p:nvSpPr>
          <p:cNvPr id="122" name="Google Shape;122;g9452d705e1_1_0"/>
          <p:cNvSpPr txBox="1"/>
          <p:nvPr/>
        </p:nvSpPr>
        <p:spPr>
          <a:xfrm>
            <a:off x="496125" y="2040248"/>
            <a:ext cx="3685200" cy="1782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rPr b="0" i="0" lang="es-MX" sz="1100" u="none" cap="none" strike="noStrike">
                <a:solidFill>
                  <a:schemeClr val="dk1"/>
                </a:solidFill>
                <a:highlight>
                  <a:srgbClr val="00FF00"/>
                </a:highlight>
                <a:latin typeface="Arial"/>
                <a:ea typeface="Arial"/>
                <a:cs typeface="Arial"/>
                <a:sym typeface="Arial"/>
              </a:rPr>
              <a:t>Es posible que el usuario se comunique con usted antes de la sesión a través de la mensajería de susurradores.  Por favor verifique sus mensajes y si lo desea, contacte al usuario.</a:t>
            </a:r>
            <a:endParaRPr b="0" i="0" sz="1100" u="none" cap="none" strike="noStrike">
              <a:solidFill>
                <a:schemeClr val="dk1"/>
              </a:solidFill>
              <a:highlight>
                <a:srgbClr val="00FF00"/>
              </a:highlight>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s-MX" sz="1100" u="none" cap="none" strike="noStrike">
                <a:solidFill>
                  <a:schemeClr val="dk1"/>
                </a:solidFill>
                <a:highlight>
                  <a:srgbClr val="00FF00"/>
                </a:highlight>
                <a:latin typeface="Arial"/>
                <a:ea typeface="Arial"/>
                <a:cs typeface="Arial"/>
                <a:sym typeface="Arial"/>
              </a:rPr>
              <a:t>Le recordamos que no puede compartir email personal o teléfono con el usuario.</a:t>
            </a:r>
            <a:endParaRPr b="0" i="0" sz="1600" u="none" cap="none" strike="noStrike">
              <a:solidFill>
                <a:schemeClr val="dk1"/>
              </a:solidFill>
              <a:highlight>
                <a:srgbClr val="00FF00"/>
              </a:highlight>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t/>
            </a:r>
            <a:endParaRPr b="0" i="0" sz="1000" u="none" cap="none" strike="noStrike">
              <a:solidFill>
                <a:schemeClr val="dk1"/>
              </a:solidFill>
              <a:highlight>
                <a:srgbClr val="00FF00"/>
              </a:highlight>
              <a:latin typeface="Calibri"/>
              <a:ea typeface="Calibri"/>
              <a:cs typeface="Calibri"/>
              <a:sym typeface="Calibri"/>
            </a:endParaRPr>
          </a:p>
        </p:txBody>
      </p:sp>
      <p:sp>
        <p:nvSpPr>
          <p:cNvPr id="123" name="Google Shape;123;g9452d705e1_1_0"/>
          <p:cNvSpPr txBox="1"/>
          <p:nvPr/>
        </p:nvSpPr>
        <p:spPr>
          <a:xfrm>
            <a:off x="373650" y="4201626"/>
            <a:ext cx="3685200" cy="847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rPr b="0" i="0" lang="es-MX" sz="1000" u="none" cap="none" strike="noStrike">
                <a:solidFill>
                  <a:schemeClr val="dk1"/>
                </a:solidFill>
                <a:highlight>
                  <a:srgbClr val="00FF00"/>
                </a:highlight>
                <a:latin typeface="Arial"/>
                <a:ea typeface="Arial"/>
                <a:cs typeface="Arial"/>
                <a:sym typeface="Arial"/>
              </a:rPr>
              <a:t>No olvide ingresar a </a:t>
            </a:r>
            <a:r>
              <a:rPr b="0" i="0" lang="es-MX" sz="1000" u="sng" cap="none" strike="noStrike">
                <a:solidFill>
                  <a:srgbClr val="1155CC"/>
                </a:solidFill>
                <a:latin typeface="Arial"/>
                <a:ea typeface="Arial"/>
                <a:cs typeface="Arial"/>
                <a:sym typeface="Arial"/>
                <a:hlinkClick r:id="rId5">
                  <a:extLst>
                    <a:ext uri="{A12FA001-AC4F-418D-AE19-62706E023703}">
                      <ahyp:hlinkClr val="tx"/>
                    </a:ext>
                  </a:extLst>
                </a:hlinkClick>
              </a:rPr>
              <a:t>www.susurradores.</a:t>
            </a:r>
            <a:r>
              <a:rPr b="0" i="0" lang="es-MX" sz="1000" u="sng" cap="none" strike="noStrike">
                <a:solidFill>
                  <a:srgbClr val="1155CC"/>
                </a:solidFill>
                <a:latin typeface="Arial"/>
                <a:ea typeface="Arial"/>
                <a:cs typeface="Arial"/>
                <a:sym typeface="Arial"/>
              </a:rPr>
              <a:t>com</a:t>
            </a:r>
            <a:r>
              <a:rPr b="0" i="0" lang="es-MX" sz="1000" u="none" cap="none" strike="noStrike">
                <a:solidFill>
                  <a:schemeClr val="dk1"/>
                </a:solidFill>
                <a:latin typeface="Arial"/>
                <a:ea typeface="Arial"/>
                <a:cs typeface="Arial"/>
                <a:sym typeface="Arial"/>
              </a:rPr>
              <a:t> </a:t>
            </a:r>
            <a:r>
              <a:rPr b="0" i="0" lang="es-MX" sz="1000" u="none" cap="none" strike="noStrike">
                <a:solidFill>
                  <a:schemeClr val="dk1"/>
                </a:solidFill>
                <a:highlight>
                  <a:srgbClr val="00FF00"/>
                </a:highlight>
                <a:latin typeface="Arial"/>
                <a:ea typeface="Arial"/>
                <a:cs typeface="Arial"/>
                <a:sym typeface="Arial"/>
              </a:rPr>
              <a:t> 10 minutos antes de la sesión a la cual accederá desde su calendario de susurradores.</a:t>
            </a:r>
            <a:endParaRPr b="0" i="0" sz="1000" u="none" cap="none" strike="noStrike">
              <a:solidFill>
                <a:schemeClr val="dk1"/>
              </a:solidFill>
              <a:highlight>
                <a:srgbClr val="00FF00"/>
              </a:highlight>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s-MX" sz="1000" u="none" cap="none" strike="noStrike">
                <a:solidFill>
                  <a:schemeClr val="dk1"/>
                </a:solidFill>
                <a:highlight>
                  <a:srgbClr val="00FF00"/>
                </a:highlight>
                <a:latin typeface="Arial"/>
                <a:ea typeface="Arial"/>
                <a:cs typeface="Arial"/>
                <a:sym typeface="Arial"/>
              </a:rPr>
              <a:t> </a:t>
            </a:r>
            <a:endParaRPr b="0" i="0" sz="1000" u="none" cap="none" strike="noStrike">
              <a:solidFill>
                <a:schemeClr val="dk1"/>
              </a:solidFill>
              <a:highlight>
                <a:srgbClr val="00FF00"/>
              </a:highlight>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t/>
            </a:r>
            <a:endParaRPr b="0" i="0" sz="1000" u="none" cap="none" strike="noStrike">
              <a:solidFill>
                <a:schemeClr val="dk1"/>
              </a:solidFill>
              <a:highlight>
                <a:srgbClr val="00FF00"/>
              </a:highlight>
              <a:latin typeface="Calibri"/>
              <a:ea typeface="Calibri"/>
              <a:cs typeface="Calibri"/>
              <a:sym typeface="Calibri"/>
            </a:endParaRPr>
          </a:p>
        </p:txBody>
      </p:sp>
      <p:sp>
        <p:nvSpPr>
          <p:cNvPr id="124" name="Google Shape;124;g9452d705e1_1_0"/>
          <p:cNvSpPr txBox="1"/>
          <p:nvPr/>
        </p:nvSpPr>
        <p:spPr>
          <a:xfrm>
            <a:off x="7680150" y="3647524"/>
            <a:ext cx="36852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rPr b="0" i="0" lang="es-MX" sz="1000" u="none" cap="none" strike="noStrike">
                <a:solidFill>
                  <a:schemeClr val="dk1"/>
                </a:solidFill>
                <a:highlight>
                  <a:srgbClr val="FFFF00"/>
                </a:highlight>
                <a:latin typeface="Arial"/>
                <a:ea typeface="Arial"/>
                <a:cs typeface="Arial"/>
                <a:sym typeface="Arial"/>
              </a:rPr>
              <a:t>El enlace debe llevar al calendario</a:t>
            </a:r>
            <a:endParaRPr b="0" i="0" sz="1000" u="none" cap="none" strike="noStrike">
              <a:solidFill>
                <a:schemeClr val="dk1"/>
              </a:solidFill>
              <a:highlight>
                <a:srgbClr val="FFFF00"/>
              </a:highlight>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t/>
            </a:r>
            <a:endParaRPr b="0" i="0" sz="1000" u="none" cap="none" strike="noStrike">
              <a:solidFill>
                <a:schemeClr val="dk1"/>
              </a:solidFill>
              <a:highlight>
                <a:srgbClr val="FFFF00"/>
              </a:highlight>
              <a:latin typeface="Calibri"/>
              <a:ea typeface="Calibri"/>
              <a:cs typeface="Calibri"/>
              <a:sym typeface="Calibri"/>
            </a:endParaRPr>
          </a:p>
        </p:txBody>
      </p:sp>
      <p:cxnSp>
        <p:nvCxnSpPr>
          <p:cNvPr id="125" name="Google Shape;125;g9452d705e1_1_0"/>
          <p:cNvCxnSpPr/>
          <p:nvPr/>
        </p:nvCxnSpPr>
        <p:spPr>
          <a:xfrm>
            <a:off x="3653925" y="4431975"/>
            <a:ext cx="1421700" cy="41700"/>
          </a:xfrm>
          <a:prstGeom prst="straightConnector1">
            <a:avLst/>
          </a:prstGeom>
          <a:noFill/>
          <a:ln cap="flat" cmpd="sng" w="19050">
            <a:solidFill>
              <a:srgbClr val="FF0000"/>
            </a:solidFill>
            <a:prstDash val="solid"/>
            <a:round/>
            <a:headEnd len="sm" w="sm" type="none"/>
            <a:tailEnd len="med" w="med" type="triangle"/>
          </a:ln>
        </p:spPr>
      </p:cxnSp>
      <p:sp>
        <p:nvSpPr>
          <p:cNvPr id="126" name="Google Shape;126;g9452d705e1_1_0"/>
          <p:cNvSpPr/>
          <p:nvPr/>
        </p:nvSpPr>
        <p:spPr>
          <a:xfrm>
            <a:off x="4661525" y="2705975"/>
            <a:ext cx="3432600" cy="22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 name="Google Shape;127;g9452d705e1_1_0"/>
          <p:cNvCxnSpPr>
            <a:endCxn id="122" idx="3"/>
          </p:cNvCxnSpPr>
          <p:nvPr/>
        </p:nvCxnSpPr>
        <p:spPr>
          <a:xfrm>
            <a:off x="3525525" y="2809448"/>
            <a:ext cx="655800" cy="122100"/>
          </a:xfrm>
          <a:prstGeom prst="straightConnector1">
            <a:avLst/>
          </a:prstGeom>
          <a:noFill/>
          <a:ln cap="flat" cmpd="sng" w="9525">
            <a:solidFill>
              <a:srgbClr val="FF0000"/>
            </a:solidFill>
            <a:prstDash val="solid"/>
            <a:round/>
            <a:headEnd len="sm" w="sm" type="none"/>
            <a:tailEnd len="med" w="med" type="triangle"/>
          </a:ln>
        </p:spPr>
      </p:cxnSp>
      <p:sp>
        <p:nvSpPr>
          <p:cNvPr id="128" name="Google Shape;128;g9452d705e1_1_0"/>
          <p:cNvSpPr/>
          <p:nvPr/>
        </p:nvSpPr>
        <p:spPr>
          <a:xfrm>
            <a:off x="622425" y="1519275"/>
            <a:ext cx="3432600" cy="55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Debe ir el mensaje que el usuario final dejó en el momento de la reserva</a:t>
            </a:r>
            <a:endParaRPr b="0" i="0" sz="1400" u="none" cap="none" strike="noStrike">
              <a:solidFill>
                <a:srgbClr val="000000"/>
              </a:solidFill>
              <a:latin typeface="Arial"/>
              <a:ea typeface="Arial"/>
              <a:cs typeface="Arial"/>
              <a:sym typeface="Arial"/>
            </a:endParaRPr>
          </a:p>
        </p:txBody>
      </p:sp>
      <p:cxnSp>
        <p:nvCxnSpPr>
          <p:cNvPr id="129" name="Google Shape;129;g9452d705e1_1_0"/>
          <p:cNvCxnSpPr/>
          <p:nvPr/>
        </p:nvCxnSpPr>
        <p:spPr>
          <a:xfrm>
            <a:off x="3402375" y="5974075"/>
            <a:ext cx="1421700" cy="41700"/>
          </a:xfrm>
          <a:prstGeom prst="straightConnector1">
            <a:avLst/>
          </a:prstGeom>
          <a:noFill/>
          <a:ln cap="flat" cmpd="sng" w="19050">
            <a:solidFill>
              <a:srgbClr val="FF0000"/>
            </a:solidFill>
            <a:prstDash val="solid"/>
            <a:round/>
            <a:headEnd len="sm" w="sm" type="none"/>
            <a:tailEnd len="med" w="med" type="triangle"/>
          </a:ln>
        </p:spPr>
      </p:cxnSp>
      <p:cxnSp>
        <p:nvCxnSpPr>
          <p:cNvPr id="130" name="Google Shape;130;g9452d705e1_1_0"/>
          <p:cNvCxnSpPr/>
          <p:nvPr/>
        </p:nvCxnSpPr>
        <p:spPr>
          <a:xfrm>
            <a:off x="4058850" y="1773825"/>
            <a:ext cx="935400" cy="888600"/>
          </a:xfrm>
          <a:prstGeom prst="straightConnector1">
            <a:avLst/>
          </a:prstGeom>
          <a:noFill/>
          <a:ln cap="flat" cmpd="sng" w="19050">
            <a:solidFill>
              <a:srgbClr val="FF0000"/>
            </a:solidFill>
            <a:prstDash val="solid"/>
            <a:round/>
            <a:headEnd len="sm" w="sm"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pic>
        <p:nvPicPr>
          <p:cNvPr id="339" name="Google Shape;339;g955e4d029c_1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pic>
        <p:nvPicPr>
          <p:cNvPr id="345" name="Google Shape;345;g9543153e62_0_1"/>
          <p:cNvPicPr preferRelativeResize="0"/>
          <p:nvPr/>
        </p:nvPicPr>
        <p:blipFill rotWithShape="1">
          <a:blip r:embed="rId4">
            <a:alphaModFix/>
          </a:blip>
          <a:srcRect b="0" l="0" r="0" t="0"/>
          <a:stretch/>
        </p:blipFill>
        <p:spPr>
          <a:xfrm>
            <a:off x="152400" y="152400"/>
            <a:ext cx="11887200" cy="6315075"/>
          </a:xfrm>
          <a:prstGeom prst="rect">
            <a:avLst/>
          </a:prstGeom>
          <a:noFill/>
          <a:ln>
            <a:noFill/>
          </a:ln>
        </p:spPr>
      </p:pic>
      <p:sp>
        <p:nvSpPr>
          <p:cNvPr id="346" name="Google Shape;346;g9543153e62_0_1"/>
          <p:cNvSpPr/>
          <p:nvPr/>
        </p:nvSpPr>
        <p:spPr>
          <a:xfrm>
            <a:off x="7927250" y="5863275"/>
            <a:ext cx="1782000" cy="6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1" name="Shape 351"/>
        <p:cNvGrpSpPr/>
        <p:nvPr/>
      </p:nvGrpSpPr>
      <p:grpSpPr>
        <a:xfrm>
          <a:off x="0" y="0"/>
          <a:ext cx="0" cy="0"/>
          <a:chOff x="0" y="0"/>
          <a:chExt cx="0" cy="0"/>
        </a:xfrm>
      </p:grpSpPr>
      <p:pic>
        <p:nvPicPr>
          <p:cNvPr id="352" name="Google Shape;352;g971f8e06de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pic>
        <p:nvPicPr>
          <p:cNvPr id="358" name="Google Shape;358;g9543153e62_0_13"/>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359" name="Google Shape;359;g9543153e62_0_13"/>
          <p:cNvSpPr/>
          <p:nvPr/>
        </p:nvSpPr>
        <p:spPr>
          <a:xfrm>
            <a:off x="7929575" y="2703625"/>
            <a:ext cx="1566000" cy="90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4" name="Shape 364"/>
        <p:cNvGrpSpPr/>
        <p:nvPr/>
      </p:nvGrpSpPr>
      <p:grpSpPr>
        <a:xfrm>
          <a:off x="0" y="0"/>
          <a:ext cx="0" cy="0"/>
          <a:chOff x="0" y="0"/>
          <a:chExt cx="0" cy="0"/>
        </a:xfrm>
      </p:grpSpPr>
      <p:pic>
        <p:nvPicPr>
          <p:cNvPr id="365" name="Google Shape;365;g95538ffc04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366" name="Google Shape;366;g95538ffc04_0_0"/>
          <p:cNvSpPr/>
          <p:nvPr/>
        </p:nvSpPr>
        <p:spPr>
          <a:xfrm>
            <a:off x="1684375" y="4596325"/>
            <a:ext cx="8689800" cy="6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95538ffc04_0_0"/>
          <p:cNvSpPr/>
          <p:nvPr/>
        </p:nvSpPr>
        <p:spPr>
          <a:xfrm>
            <a:off x="1632563" y="2214850"/>
            <a:ext cx="8689800" cy="6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2" name="Shape 372"/>
        <p:cNvGrpSpPr/>
        <p:nvPr/>
      </p:nvGrpSpPr>
      <p:grpSpPr>
        <a:xfrm>
          <a:off x="0" y="0"/>
          <a:ext cx="0" cy="0"/>
          <a:chOff x="0" y="0"/>
          <a:chExt cx="0" cy="0"/>
        </a:xfrm>
      </p:grpSpPr>
      <p:pic>
        <p:nvPicPr>
          <p:cNvPr id="373" name="Google Shape;373;g95538ffc04_0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 name="Shape 378"/>
        <p:cNvGrpSpPr/>
        <p:nvPr/>
      </p:nvGrpSpPr>
      <p:grpSpPr>
        <a:xfrm>
          <a:off x="0" y="0"/>
          <a:ext cx="0" cy="0"/>
          <a:chOff x="0" y="0"/>
          <a:chExt cx="0" cy="0"/>
        </a:xfrm>
      </p:grpSpPr>
      <p:pic>
        <p:nvPicPr>
          <p:cNvPr id="379" name="Google Shape;379;g95538ffc04_0_11"/>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 name="Shape 384"/>
        <p:cNvGrpSpPr/>
        <p:nvPr/>
      </p:nvGrpSpPr>
      <p:grpSpPr>
        <a:xfrm>
          <a:off x="0" y="0"/>
          <a:ext cx="0" cy="0"/>
          <a:chOff x="0" y="0"/>
          <a:chExt cx="0" cy="0"/>
        </a:xfrm>
      </p:grpSpPr>
      <p:pic>
        <p:nvPicPr>
          <p:cNvPr id="385" name="Google Shape;385;g95538ffc04_0_21"/>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386" name="Google Shape;386;g95538ffc04_0_21"/>
          <p:cNvSpPr/>
          <p:nvPr/>
        </p:nvSpPr>
        <p:spPr>
          <a:xfrm>
            <a:off x="913200" y="4785450"/>
            <a:ext cx="1762800" cy="69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7" name="Google Shape;387;g95538ffc04_0_21"/>
          <p:cNvCxnSpPr>
            <a:endCxn id="386" idx="3"/>
          </p:cNvCxnSpPr>
          <p:nvPr/>
        </p:nvCxnSpPr>
        <p:spPr>
          <a:xfrm flipH="1" rot="-5400000">
            <a:off x="1655100" y="4110450"/>
            <a:ext cx="1404000" cy="637800"/>
          </a:xfrm>
          <a:prstGeom prst="curvedConnector4">
            <a:avLst>
              <a:gd fmla="val 2618" name="adj1"/>
              <a:gd fmla="val 137335" name="adj2"/>
            </a:avLst>
          </a:prstGeom>
          <a:noFill/>
          <a:ln cap="flat" cmpd="sng" w="28575">
            <a:solidFill>
              <a:srgbClr val="FF0000"/>
            </a:solidFill>
            <a:prstDash val="solid"/>
            <a:round/>
            <a:headEnd len="med" w="med" type="triangl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pic>
        <p:nvPicPr>
          <p:cNvPr id="393" name="Google Shape;393;g95538ffc04_0_26"/>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pic>
        <p:nvPicPr>
          <p:cNvPr id="399" name="Google Shape;399;g95538ffc04_0_31"/>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400" name="Google Shape;400;g95538ffc04_0_31"/>
          <p:cNvSpPr/>
          <p:nvPr/>
        </p:nvSpPr>
        <p:spPr>
          <a:xfrm>
            <a:off x="6972475" y="3959200"/>
            <a:ext cx="4411500" cy="69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g95538ffc04_0_31"/>
          <p:cNvPicPr preferRelativeResize="0"/>
          <p:nvPr/>
        </p:nvPicPr>
        <p:blipFill rotWithShape="1">
          <a:blip r:embed="rId5">
            <a:alphaModFix/>
          </a:blip>
          <a:srcRect b="0" l="0" r="0" t="0"/>
          <a:stretch/>
        </p:blipFill>
        <p:spPr>
          <a:xfrm>
            <a:off x="152401" y="975050"/>
            <a:ext cx="6534998" cy="3675950"/>
          </a:xfrm>
          <a:prstGeom prst="rect">
            <a:avLst/>
          </a:prstGeom>
          <a:noFill/>
          <a:ln>
            <a:noFill/>
          </a:ln>
        </p:spPr>
      </p:pic>
      <p:sp>
        <p:nvSpPr>
          <p:cNvPr id="402" name="Google Shape;402;g95538ffc04_0_31"/>
          <p:cNvSpPr/>
          <p:nvPr/>
        </p:nvSpPr>
        <p:spPr>
          <a:xfrm>
            <a:off x="551475" y="2807950"/>
            <a:ext cx="1670100" cy="36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3" name="Google Shape;403;g95538ffc04_0_31"/>
          <p:cNvCxnSpPr>
            <a:stCxn id="402" idx="3"/>
            <a:endCxn id="400" idx="1"/>
          </p:cNvCxnSpPr>
          <p:nvPr/>
        </p:nvCxnSpPr>
        <p:spPr>
          <a:xfrm>
            <a:off x="2221575" y="2992300"/>
            <a:ext cx="4750800" cy="1312800"/>
          </a:xfrm>
          <a:prstGeom prst="straightConnector1">
            <a:avLst/>
          </a:prstGeom>
          <a:noFill/>
          <a:ln cap="flat" cmpd="sng" w="28575">
            <a:solidFill>
              <a:srgbClr val="FF0000"/>
            </a:solidFill>
            <a:prstDash val="solid"/>
            <a:round/>
            <a:headEnd len="med" w="med" type="triangl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 name="Shape 135"/>
        <p:cNvGrpSpPr/>
        <p:nvPr/>
      </p:nvGrpSpPr>
      <p:grpSpPr>
        <a:xfrm>
          <a:off x="0" y="0"/>
          <a:ext cx="0" cy="0"/>
          <a:chOff x="0" y="0"/>
          <a:chExt cx="0" cy="0"/>
        </a:xfrm>
      </p:grpSpPr>
      <p:pic>
        <p:nvPicPr>
          <p:cNvPr id="136" name="Google Shape;136;g9452d705e1_0_27"/>
          <p:cNvPicPr preferRelativeResize="0"/>
          <p:nvPr/>
        </p:nvPicPr>
        <p:blipFill rotWithShape="1">
          <a:blip r:embed="rId4">
            <a:alphaModFix/>
          </a:blip>
          <a:srcRect b="0" l="31885" r="14479" t="18314"/>
          <a:stretch/>
        </p:blipFill>
        <p:spPr>
          <a:xfrm>
            <a:off x="133350" y="752475"/>
            <a:ext cx="6248400" cy="5353051"/>
          </a:xfrm>
          <a:prstGeom prst="rect">
            <a:avLst/>
          </a:prstGeom>
          <a:noFill/>
          <a:ln>
            <a:noFill/>
          </a:ln>
        </p:spPr>
      </p:pic>
      <p:sp>
        <p:nvSpPr>
          <p:cNvPr id="137" name="Google Shape;137;g9452d705e1_0_27"/>
          <p:cNvSpPr/>
          <p:nvPr/>
        </p:nvSpPr>
        <p:spPr>
          <a:xfrm>
            <a:off x="1986700" y="2708525"/>
            <a:ext cx="2832900" cy="112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pic>
        <p:nvPicPr>
          <p:cNvPr id="409" name="Google Shape;409;g95538ffc04_0_36"/>
          <p:cNvPicPr preferRelativeResize="0"/>
          <p:nvPr/>
        </p:nvPicPr>
        <p:blipFill rotWithShape="1">
          <a:blip r:embed="rId4">
            <a:alphaModFix/>
          </a:blip>
          <a:srcRect b="0" l="0" r="0" t="0"/>
          <a:stretch/>
        </p:blipFill>
        <p:spPr>
          <a:xfrm>
            <a:off x="270938" y="152400"/>
            <a:ext cx="11650133" cy="655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pic>
        <p:nvPicPr>
          <p:cNvPr id="415" name="Google Shape;415;g95d977d813_0_30"/>
          <p:cNvPicPr preferRelativeResize="0"/>
          <p:nvPr/>
        </p:nvPicPr>
        <p:blipFill rotWithShape="1">
          <a:blip r:embed="rId4">
            <a:alphaModFix/>
          </a:blip>
          <a:srcRect b="0" l="0" r="0" t="0"/>
          <a:stretch/>
        </p:blipFill>
        <p:spPr>
          <a:xfrm>
            <a:off x="152400" y="152400"/>
            <a:ext cx="11887199" cy="3296397"/>
          </a:xfrm>
          <a:prstGeom prst="rect">
            <a:avLst/>
          </a:prstGeom>
          <a:noFill/>
          <a:ln>
            <a:noFill/>
          </a:ln>
        </p:spPr>
      </p:pic>
      <p:sp>
        <p:nvSpPr>
          <p:cNvPr id="416" name="Google Shape;416;g95d977d813_0_30"/>
          <p:cNvSpPr/>
          <p:nvPr/>
        </p:nvSpPr>
        <p:spPr>
          <a:xfrm>
            <a:off x="804025" y="1985850"/>
            <a:ext cx="10674900" cy="81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95d977d813_0_30"/>
          <p:cNvSpPr txBox="1"/>
          <p:nvPr/>
        </p:nvSpPr>
        <p:spPr>
          <a:xfrm>
            <a:off x="4712725" y="3034750"/>
            <a:ext cx="6766200" cy="16869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rgbClr val="000000"/>
                </a:solidFill>
                <a:latin typeface="Calibri"/>
                <a:ea typeface="Calibri"/>
                <a:cs typeface="Calibri"/>
                <a:sym typeface="Calibri"/>
              </a:rPr>
              <a:t>Resaltar más los días de la semana, que los días queden en bold y un poco más grandes, se pierden y no es fácil para el usuario ubicar el </a:t>
            </a:r>
            <a:r>
              <a:rPr b="0" i="0" lang="es-MX" sz="2000" u="none" cap="none" strike="noStrike">
                <a:solidFill>
                  <a:srgbClr val="000000"/>
                </a:solidFill>
                <a:latin typeface="Calibri"/>
                <a:ea typeface="Calibri"/>
                <a:cs typeface="Calibri"/>
                <a:sym typeface="Calibri"/>
                <a:extLst>
                  <a:ext uri="http://customooxmlschemas.google.com/">
                    <go:slidesCustomData xmlns:go="http://customooxmlschemas.google.com/" textRoundtripDataId="1"/>
                  </a:ext>
                </a:extLst>
              </a:rPr>
              <a:t>día</a:t>
            </a:r>
            <a:r>
              <a:rPr b="0" i="0" lang="es-MX" sz="2000" u="none" cap="none" strike="noStrike">
                <a:solidFill>
                  <a:srgbClr val="000000"/>
                </a:solidFill>
                <a:latin typeface="Calibri"/>
                <a:ea typeface="Calibri"/>
                <a:cs typeface="Calibri"/>
                <a:sym typeface="Calibri"/>
              </a:rPr>
              <a:t> </a:t>
            </a:r>
            <a:endParaRPr b="0" i="0" sz="2000" u="none" cap="none" strike="noStrike">
              <a:solidFill>
                <a:srgbClr val="000000"/>
              </a:solidFill>
              <a:latin typeface="Calibri"/>
              <a:ea typeface="Calibri"/>
              <a:cs typeface="Calibri"/>
              <a:sym typeface="Calibri"/>
            </a:endParaRPr>
          </a:p>
        </p:txBody>
      </p:sp>
      <p:cxnSp>
        <p:nvCxnSpPr>
          <p:cNvPr id="418" name="Google Shape;418;g95d977d813_0_30"/>
          <p:cNvCxnSpPr>
            <a:endCxn id="417" idx="1"/>
          </p:cNvCxnSpPr>
          <p:nvPr/>
        </p:nvCxnSpPr>
        <p:spPr>
          <a:xfrm>
            <a:off x="3070525" y="2774500"/>
            <a:ext cx="1642200" cy="11037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pic>
        <p:nvPicPr>
          <p:cNvPr id="424" name="Google Shape;424;g9543153e62_0_7"/>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425" name="Google Shape;425;g9543153e62_0_7"/>
          <p:cNvSpPr/>
          <p:nvPr/>
        </p:nvSpPr>
        <p:spPr>
          <a:xfrm>
            <a:off x="6066700" y="1255225"/>
            <a:ext cx="5555700" cy="6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0" name="Shape 430"/>
        <p:cNvGrpSpPr/>
        <p:nvPr/>
      </p:nvGrpSpPr>
      <p:grpSpPr>
        <a:xfrm>
          <a:off x="0" y="0"/>
          <a:ext cx="0" cy="0"/>
          <a:chOff x="0" y="0"/>
          <a:chExt cx="0" cy="0"/>
        </a:xfrm>
      </p:grpSpPr>
      <p:pic>
        <p:nvPicPr>
          <p:cNvPr id="431" name="Google Shape;431;g95538ffc04_0_16"/>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6" name="Shape 436"/>
        <p:cNvGrpSpPr/>
        <p:nvPr/>
      </p:nvGrpSpPr>
      <p:grpSpPr>
        <a:xfrm>
          <a:off x="0" y="0"/>
          <a:ext cx="0" cy="0"/>
          <a:chOff x="0" y="0"/>
          <a:chExt cx="0" cy="0"/>
        </a:xfrm>
      </p:grpSpPr>
      <p:pic>
        <p:nvPicPr>
          <p:cNvPr id="437" name="Google Shape;437;g98e8d4e83c_0_1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pic>
        <p:nvPicPr>
          <p:cNvPr id="443" name="Google Shape;443;g97660aae2c_0_15"/>
          <p:cNvPicPr preferRelativeResize="0"/>
          <p:nvPr/>
        </p:nvPicPr>
        <p:blipFill rotWithShape="1">
          <a:blip r:embed="rId3">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pic>
        <p:nvPicPr>
          <p:cNvPr id="449" name="Google Shape;449;g97660aae2c_0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pic>
        <p:nvPicPr>
          <p:cNvPr id="455" name="Google Shape;455;g97abbccb6b_4_1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g96c2a815e1_0_0"/>
          <p:cNvSpPr txBox="1"/>
          <p:nvPr/>
        </p:nvSpPr>
        <p:spPr>
          <a:xfrm>
            <a:off x="293375" y="550100"/>
            <a:ext cx="11424000" cy="788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Ingrid, creo necesario revisar, en la sección experiencia, la parte de las fechas. No siempre las guarda. Y cuando se escribe la que no quedó guardada, la otra desaparece por que no se volvió a escribir. Vale la pena revisar para mejorar y simplificar. Gracias. Saludos</a:t>
            </a:r>
            <a:endParaRPr b="0" i="0" sz="1400" u="none" cap="none" strike="noStrike">
              <a:solidFill>
                <a:srgbClr val="000000"/>
              </a:solidFill>
              <a:latin typeface="Arial"/>
              <a:ea typeface="Arial"/>
              <a:cs typeface="Arial"/>
              <a:sym typeface="Arial"/>
            </a:endParaRPr>
          </a:p>
        </p:txBody>
      </p:sp>
      <p:sp>
        <p:nvSpPr>
          <p:cNvPr id="462" name="Google Shape;462;g96c2a815e1_0_0"/>
          <p:cNvSpPr txBox="1"/>
          <p:nvPr/>
        </p:nvSpPr>
        <p:spPr>
          <a:xfrm>
            <a:off x="537475" y="1839675"/>
            <a:ext cx="4780200" cy="2775900"/>
          </a:xfrm>
          <a:prstGeom prst="rect">
            <a:avLst/>
          </a:prstGeom>
          <a:noFill/>
          <a:ln>
            <a:noFill/>
          </a:ln>
        </p:spPr>
        <p:txBody>
          <a:bodyPr anchorCtr="0" anchor="ctr" bIns="91425" lIns="91425" spcFirstLastPara="1" rIns="91425" wrap="square" tIns="91425">
            <a:noAutofit/>
          </a:bodyPr>
          <a:lstStyle/>
          <a:p>
            <a:pPr indent="-298450" lvl="0" marL="596900" marR="0" rtl="0" algn="l">
              <a:lnSpc>
                <a:spcPct val="115000"/>
              </a:lnSpc>
              <a:spcBef>
                <a:spcPts val="1000"/>
              </a:spcBef>
              <a:spcAft>
                <a:spcPts val="0"/>
              </a:spcAft>
              <a:buClr>
                <a:srgbClr val="222222"/>
              </a:buClr>
              <a:buSzPts val="1100"/>
              <a:buFont typeface="Arial"/>
              <a:buAutoNum type="arabicPeriod"/>
            </a:pPr>
            <a:r>
              <a:rPr b="0" i="0" lang="es-MX" sz="1100" u="none" cap="none" strike="noStrike">
                <a:solidFill>
                  <a:srgbClr val="222222"/>
                </a:solidFill>
                <a:highlight>
                  <a:srgbClr val="FFFFFF"/>
                </a:highlight>
                <a:latin typeface="Arial"/>
                <a:ea typeface="Arial"/>
                <a:cs typeface="Arial"/>
                <a:sym typeface="Arial"/>
              </a:rPr>
              <a:t>Debería dejarme borrar una solicitud de servicio que envié para aprobación, así como me lo permite si es una conferencia o taller. (ver imagen anexa)</a:t>
            </a:r>
            <a:endParaRPr b="0" i="0" sz="1100" u="none" cap="none" strike="noStrike">
              <a:solidFill>
                <a:srgbClr val="222222"/>
              </a:solidFill>
              <a:highlight>
                <a:srgbClr val="FFFFFF"/>
              </a:highlight>
              <a:latin typeface="Arial"/>
              <a:ea typeface="Arial"/>
              <a:cs typeface="Arial"/>
              <a:sym typeface="Arial"/>
            </a:endParaRPr>
          </a:p>
          <a:p>
            <a:pPr indent="0" lvl="0" marL="0" marR="0" rtl="0" algn="l">
              <a:lnSpc>
                <a:spcPct val="115000"/>
              </a:lnSpc>
              <a:spcBef>
                <a:spcPts val="1000"/>
              </a:spcBef>
              <a:spcAft>
                <a:spcPts val="0"/>
              </a:spcAft>
              <a:buClr>
                <a:srgbClr val="000000"/>
              </a:buClr>
              <a:buSzPts val="1100"/>
              <a:buFont typeface="Arial"/>
              <a:buNone/>
            </a:pPr>
            <a:r>
              <a:t/>
            </a:r>
            <a:endParaRPr b="0" i="0" sz="1100" u="none" cap="none" strike="noStrike">
              <a:solidFill>
                <a:srgbClr val="222222"/>
              </a:solidFill>
              <a:highlight>
                <a:srgbClr val="FFFFFF"/>
              </a:highlight>
              <a:latin typeface="Arial"/>
              <a:ea typeface="Arial"/>
              <a:cs typeface="Arial"/>
              <a:sym typeface="Arial"/>
            </a:endParaRPr>
          </a:p>
          <a:p>
            <a:pPr indent="-298450" lvl="0" marL="596900" marR="0" rtl="0" algn="l">
              <a:lnSpc>
                <a:spcPct val="115000"/>
              </a:lnSpc>
              <a:spcBef>
                <a:spcPts val="1000"/>
              </a:spcBef>
              <a:spcAft>
                <a:spcPts val="0"/>
              </a:spcAft>
              <a:buClr>
                <a:srgbClr val="222222"/>
              </a:buClr>
              <a:buSzPts val="1100"/>
              <a:buFont typeface="Arial"/>
              <a:buAutoNum type="arabicPeriod"/>
            </a:pPr>
            <a:r>
              <a:rPr b="0" i="0" lang="es-MX" sz="1100" u="none" cap="none" strike="noStrike">
                <a:solidFill>
                  <a:srgbClr val="222222"/>
                </a:solidFill>
                <a:highlight>
                  <a:srgbClr val="FFFFFF"/>
                </a:highlight>
                <a:latin typeface="Arial"/>
                <a:ea typeface="Arial"/>
                <a:cs typeface="Arial"/>
                <a:sym typeface="Arial"/>
              </a:rPr>
              <a:t>Tenía dos Servicios (3 y 4, segunda línea de servicios) pendientes de darle  </a:t>
            </a:r>
            <a:r>
              <a:rPr b="0" i="0" lang="es-MX" sz="1050" u="none" cap="none" strike="noStrike">
                <a:solidFill>
                  <a:srgbClr val="FFFFFF"/>
                </a:solidFill>
                <a:highlight>
                  <a:srgbClr val="FF6819"/>
                </a:highlight>
                <a:latin typeface="Arial"/>
                <a:ea typeface="Arial"/>
                <a:cs typeface="Arial"/>
                <a:sym typeface="Arial"/>
              </a:rPr>
              <a:t>GUARDAR</a:t>
            </a:r>
            <a:r>
              <a:rPr b="0" i="0" lang="es-MX" sz="1100" u="none" cap="none" strike="noStrike">
                <a:solidFill>
                  <a:srgbClr val="222222"/>
                </a:solidFill>
                <a:highlight>
                  <a:srgbClr val="FFFFFF"/>
                </a:highlight>
                <a:latin typeface="Arial"/>
                <a:ea typeface="Arial"/>
                <a:cs typeface="Arial"/>
                <a:sym typeface="Arial"/>
              </a:rPr>
              <a:t>  para que su estado pasara a  </a:t>
            </a:r>
            <a:r>
              <a:rPr b="0" i="0" lang="es-MX" sz="1150" u="none" cap="none" strike="noStrike">
                <a:solidFill>
                  <a:srgbClr val="FFFFFF"/>
                </a:solidFill>
                <a:highlight>
                  <a:srgbClr val="FCAF3A"/>
                </a:highlight>
                <a:latin typeface="Arial"/>
                <a:ea typeface="Arial"/>
                <a:cs typeface="Arial"/>
                <a:sym typeface="Arial"/>
              </a:rPr>
              <a:t>Pendiente Aprobación</a:t>
            </a:r>
            <a:r>
              <a:rPr b="0" i="0" lang="es-MX" sz="1100" u="none" cap="none" strike="noStrike">
                <a:solidFill>
                  <a:srgbClr val="222222"/>
                </a:solidFill>
                <a:highlight>
                  <a:srgbClr val="FFFFFF"/>
                </a:highlight>
                <a:latin typeface="Arial"/>
                <a:ea typeface="Arial"/>
                <a:cs typeface="Arial"/>
                <a:sym typeface="Arial"/>
              </a:rPr>
              <a:t>  , le di guardar primero al 4 que al 3, y me borró el 3. =(    (ver imagen anexa)</a:t>
            </a:r>
            <a:endParaRPr b="0" i="0" sz="1100" u="none" cap="none" strike="noStrike">
              <a:solidFill>
                <a:srgbClr val="222222"/>
              </a:solidFill>
              <a:highlight>
                <a:srgbClr val="FFFFFF"/>
              </a:highlight>
              <a:latin typeface="Arial"/>
              <a:ea typeface="Arial"/>
              <a:cs typeface="Arial"/>
              <a:sym typeface="Arial"/>
            </a:endParaRPr>
          </a:p>
          <a:p>
            <a:pPr indent="0" lvl="0" marL="0" marR="0" rtl="0" algn="l">
              <a:lnSpc>
                <a:spcPct val="115000"/>
              </a:lnSpc>
              <a:spcBef>
                <a:spcPts val="1000"/>
              </a:spcBef>
              <a:spcAft>
                <a:spcPts val="0"/>
              </a:spcAft>
              <a:buClr>
                <a:srgbClr val="000000"/>
              </a:buClr>
              <a:buSzPts val="1100"/>
              <a:buFont typeface="Arial"/>
              <a:buNone/>
            </a:pPr>
            <a:r>
              <a:rPr b="0" i="0" lang="es-MX" sz="1100" u="none" cap="none" strike="noStrike">
                <a:solidFill>
                  <a:srgbClr val="222222"/>
                </a:solidFill>
                <a:highlight>
                  <a:srgbClr val="FFFFFF"/>
                </a:highlight>
                <a:latin typeface="Arial"/>
                <a:ea typeface="Arial"/>
                <a:cs typeface="Arial"/>
                <a:sym typeface="Arial"/>
              </a:rPr>
              <a:t>Muchas gracias !!</a:t>
            </a:r>
            <a:endParaRPr b="0" i="0" sz="11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22222"/>
              </a:solidFill>
              <a:highlight>
                <a:srgbClr val="FFFFFF"/>
              </a:highlight>
              <a:latin typeface="Arial"/>
              <a:ea typeface="Arial"/>
              <a:cs typeface="Arial"/>
              <a:sym typeface="Arial"/>
            </a:endParaRPr>
          </a:p>
        </p:txBody>
      </p:sp>
      <p:pic>
        <p:nvPicPr>
          <p:cNvPr id="463" name="Google Shape;463;g96c2a815e1_0_0"/>
          <p:cNvPicPr preferRelativeResize="0"/>
          <p:nvPr/>
        </p:nvPicPr>
        <p:blipFill rotWithShape="1">
          <a:blip r:embed="rId4">
            <a:alphaModFix/>
          </a:blip>
          <a:srcRect b="0" l="0" r="0" t="0"/>
          <a:stretch/>
        </p:blipFill>
        <p:spPr>
          <a:xfrm>
            <a:off x="5176675" y="1568300"/>
            <a:ext cx="6336493" cy="2775925"/>
          </a:xfrm>
          <a:prstGeom prst="rect">
            <a:avLst/>
          </a:prstGeom>
          <a:noFill/>
          <a:ln>
            <a:noFill/>
          </a:ln>
        </p:spPr>
      </p:pic>
      <p:pic>
        <p:nvPicPr>
          <p:cNvPr id="464" name="Google Shape;464;g96c2a815e1_0_0"/>
          <p:cNvPicPr preferRelativeResize="0"/>
          <p:nvPr/>
        </p:nvPicPr>
        <p:blipFill rotWithShape="1">
          <a:blip r:embed="rId5">
            <a:alphaModFix/>
          </a:blip>
          <a:srcRect b="0" l="0" r="0" t="0"/>
          <a:stretch/>
        </p:blipFill>
        <p:spPr>
          <a:xfrm>
            <a:off x="5558838" y="4479750"/>
            <a:ext cx="5572166" cy="2289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pic>
        <p:nvPicPr>
          <p:cNvPr id="470" name="Google Shape;470;g98e8d4e83c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471" name="Google Shape;471;g98e8d4e83c_0_0"/>
          <p:cNvPicPr preferRelativeResize="0"/>
          <p:nvPr/>
        </p:nvPicPr>
        <p:blipFill rotWithShape="1">
          <a:blip r:embed="rId5">
            <a:alphaModFix/>
          </a:blip>
          <a:srcRect b="0" l="0" r="0" t="0"/>
          <a:stretch/>
        </p:blipFill>
        <p:spPr>
          <a:xfrm>
            <a:off x="0" y="5455398"/>
            <a:ext cx="12192001" cy="611005"/>
          </a:xfrm>
          <a:prstGeom prst="rect">
            <a:avLst/>
          </a:prstGeom>
          <a:noFill/>
          <a:ln>
            <a:noFill/>
          </a:ln>
        </p:spPr>
      </p:pic>
      <p:sp>
        <p:nvSpPr>
          <p:cNvPr id="472" name="Google Shape;472;g98e8d4e83c_0_0"/>
          <p:cNvSpPr/>
          <p:nvPr/>
        </p:nvSpPr>
        <p:spPr>
          <a:xfrm>
            <a:off x="7142600" y="5508425"/>
            <a:ext cx="1101600" cy="66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pic>
        <p:nvPicPr>
          <p:cNvPr id="143" name="Google Shape;143;g9452d705e1_0_18"/>
          <p:cNvPicPr preferRelativeResize="0"/>
          <p:nvPr/>
        </p:nvPicPr>
        <p:blipFill rotWithShape="1">
          <a:blip r:embed="rId4">
            <a:alphaModFix/>
          </a:blip>
          <a:srcRect b="0" l="32972" r="34990" t="24986"/>
          <a:stretch/>
        </p:blipFill>
        <p:spPr>
          <a:xfrm>
            <a:off x="0" y="0"/>
            <a:ext cx="5454418" cy="6858001"/>
          </a:xfrm>
          <a:prstGeom prst="rect">
            <a:avLst/>
          </a:prstGeom>
          <a:noFill/>
          <a:ln>
            <a:noFill/>
          </a:ln>
        </p:spPr>
      </p:pic>
      <p:sp>
        <p:nvSpPr>
          <p:cNvPr id="144" name="Google Shape;144;g9452d705e1_0_18"/>
          <p:cNvSpPr/>
          <p:nvPr/>
        </p:nvSpPr>
        <p:spPr>
          <a:xfrm>
            <a:off x="5909725" y="135450"/>
            <a:ext cx="5943600" cy="1032900"/>
          </a:xfrm>
          <a:prstGeom prst="wedgeRoundRectCallout">
            <a:avLst>
              <a:gd fmla="val -68233" name="adj1"/>
              <a:gd fmla="val 2869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Cambiar el mensaje para que no quede en mayúsculas y que quede así: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Tu nueva sesión ha quedado agendada</a:t>
            </a:r>
            <a:endParaRPr b="0" i="0" sz="1400" u="none" cap="none" strike="noStrike">
              <a:solidFill>
                <a:srgbClr val="000000"/>
              </a:solidFill>
              <a:latin typeface="Arial"/>
              <a:ea typeface="Arial"/>
              <a:cs typeface="Arial"/>
              <a:sym typeface="Arial"/>
            </a:endParaRPr>
          </a:p>
        </p:txBody>
      </p:sp>
      <p:sp>
        <p:nvSpPr>
          <p:cNvPr id="145" name="Google Shape;145;g9452d705e1_0_18"/>
          <p:cNvSpPr/>
          <p:nvPr/>
        </p:nvSpPr>
        <p:spPr>
          <a:xfrm>
            <a:off x="6033550" y="1524000"/>
            <a:ext cx="5943600" cy="1638300"/>
          </a:xfrm>
          <a:prstGeom prst="wedgeRoundRectCallout">
            <a:avLst>
              <a:gd fmla="val -62090" name="adj1"/>
              <a:gd fmla="val 4883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Cambiar el mensaje para que no quede en mayúsculas y que quede así: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Te invitamos a que desde hoy te comuniques con el experto. Para hacerlo debes iniciar sesión y enviarle un mensaje desde tu perfil.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Desde allí puedes darle toda la información sobre tu necesidad y comentarle cuál es tu expectativa para que la sesión sea muy productiva.</a:t>
            </a:r>
            <a:endParaRPr b="0" i="0" sz="1400" u="none" cap="none" strike="noStrike">
              <a:solidFill>
                <a:srgbClr val="000000"/>
              </a:solidFill>
              <a:latin typeface="Arial"/>
              <a:ea typeface="Arial"/>
              <a:cs typeface="Arial"/>
              <a:sym typeface="Arial"/>
            </a:endParaRPr>
          </a:p>
        </p:txBody>
      </p:sp>
      <p:sp>
        <p:nvSpPr>
          <p:cNvPr id="146" name="Google Shape;146;g9452d705e1_0_18"/>
          <p:cNvSpPr/>
          <p:nvPr/>
        </p:nvSpPr>
        <p:spPr>
          <a:xfrm>
            <a:off x="6033550" y="3517950"/>
            <a:ext cx="5943600" cy="1560000"/>
          </a:xfrm>
          <a:prstGeom prst="wedgeRoundRectCallout">
            <a:avLst>
              <a:gd fmla="val -66577" name="adj1"/>
              <a:gd fmla="val 4321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Cambiar el mensaje para que no quede en mayúsculas y que quede así: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No olvides ingresar a  </a:t>
            </a:r>
            <a:r>
              <a:rPr b="0" i="0" lang="es-MX" sz="1400" u="sng" cap="none" strike="noStrike">
                <a:solidFill>
                  <a:schemeClr val="hlink"/>
                </a:solidFill>
                <a:latin typeface="Arial"/>
                <a:ea typeface="Arial"/>
                <a:cs typeface="Arial"/>
                <a:sym typeface="Arial"/>
                <a:hlinkClick r:id="rId5"/>
              </a:rPr>
              <a:t>www.susurradores.com</a:t>
            </a:r>
            <a:r>
              <a:rPr b="0" i="0" lang="es-MX" sz="1400" u="none" cap="none" strike="noStrike">
                <a:solidFill>
                  <a:srgbClr val="000000"/>
                </a:solidFill>
                <a:latin typeface="Arial"/>
                <a:ea typeface="Arial"/>
                <a:cs typeface="Arial"/>
                <a:sym typeface="Arial"/>
              </a:rPr>
              <a:t> con tu usuario y contraseña y encontrar tu sesión agendada en el CALENDARIO de tu perfil. Allí encontrarás el link para acceder a tu reunión.</a:t>
            </a:r>
            <a:endParaRPr b="0" i="0" sz="1400" u="none" cap="none" strike="noStrike">
              <a:solidFill>
                <a:srgbClr val="000000"/>
              </a:solidFill>
              <a:latin typeface="Arial"/>
              <a:ea typeface="Arial"/>
              <a:cs typeface="Arial"/>
              <a:sym typeface="Arial"/>
            </a:endParaRPr>
          </a:p>
        </p:txBody>
      </p:sp>
      <p:sp>
        <p:nvSpPr>
          <p:cNvPr id="147" name="Google Shape;147;g9452d705e1_0_18"/>
          <p:cNvSpPr/>
          <p:nvPr/>
        </p:nvSpPr>
        <p:spPr>
          <a:xfrm>
            <a:off x="6033550" y="5600550"/>
            <a:ext cx="5943600" cy="933600"/>
          </a:xfrm>
          <a:prstGeom prst="wedgeRoundRectCallout">
            <a:avLst>
              <a:gd fmla="val -59526" name="adj1"/>
              <a:gd fmla="val 1336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Cambia el texto para que quede: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 nuevo mercado  del conocimiento y el aprendizaje. Un espacio de asesorías virtuales para personas y empresas, impartidas por ejecutivos y académicos sénior.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pic>
        <p:nvPicPr>
          <p:cNvPr id="478" name="Google Shape;478;g98e8d4e83c_0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479" name="Google Shape;479;g98e8d4e83c_0_5"/>
          <p:cNvPicPr preferRelativeResize="0"/>
          <p:nvPr/>
        </p:nvPicPr>
        <p:blipFill rotWithShape="1">
          <a:blip r:embed="rId5">
            <a:alphaModFix/>
          </a:blip>
          <a:srcRect b="0" l="0" r="0" t="0"/>
          <a:stretch/>
        </p:blipFill>
        <p:spPr>
          <a:xfrm>
            <a:off x="6132725" y="4487075"/>
            <a:ext cx="5466650" cy="2054775"/>
          </a:xfrm>
          <a:prstGeom prst="rect">
            <a:avLst/>
          </a:prstGeom>
          <a:noFill/>
          <a:ln cap="flat" cmpd="sng" w="9525">
            <a:solidFill>
              <a:srgbClr val="000000"/>
            </a:solidFill>
            <a:prstDash val="solid"/>
            <a:round/>
            <a:headEnd len="sm" w="sm" type="none"/>
            <a:tailEnd len="sm" w="sm" type="none"/>
          </a:ln>
        </p:spPr>
      </p:pic>
      <p:cxnSp>
        <p:nvCxnSpPr>
          <p:cNvPr id="480" name="Google Shape;480;g98e8d4e83c_0_5"/>
          <p:cNvCxnSpPr>
            <a:stCxn id="479" idx="0"/>
          </p:cNvCxnSpPr>
          <p:nvPr/>
        </p:nvCxnSpPr>
        <p:spPr>
          <a:xfrm rot="-5400000">
            <a:off x="9515700" y="2343125"/>
            <a:ext cx="1494300" cy="2793600"/>
          </a:xfrm>
          <a:prstGeom prst="curvedConnector2">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pic>
        <p:nvPicPr>
          <p:cNvPr id="486" name="Google Shape;486;g98e8d4e83c_0_1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1" name="Shape 491"/>
        <p:cNvGrpSpPr/>
        <p:nvPr/>
      </p:nvGrpSpPr>
      <p:grpSpPr>
        <a:xfrm>
          <a:off x="0" y="0"/>
          <a:ext cx="0" cy="0"/>
          <a:chOff x="0" y="0"/>
          <a:chExt cx="0" cy="0"/>
        </a:xfrm>
      </p:grpSpPr>
      <p:pic>
        <p:nvPicPr>
          <p:cNvPr id="492" name="Google Shape;492;g98e8d4e83c_0_2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7" name="Shape 497"/>
        <p:cNvGrpSpPr/>
        <p:nvPr/>
      </p:nvGrpSpPr>
      <p:grpSpPr>
        <a:xfrm>
          <a:off x="0" y="0"/>
          <a:ext cx="0" cy="0"/>
          <a:chOff x="0" y="0"/>
          <a:chExt cx="0" cy="0"/>
        </a:xfrm>
      </p:grpSpPr>
      <p:pic>
        <p:nvPicPr>
          <p:cNvPr id="498" name="Google Shape;498;g98e8d4e83c_0_2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3" name="Shape 503"/>
        <p:cNvGrpSpPr/>
        <p:nvPr/>
      </p:nvGrpSpPr>
      <p:grpSpPr>
        <a:xfrm>
          <a:off x="0" y="0"/>
          <a:ext cx="0" cy="0"/>
          <a:chOff x="0" y="0"/>
          <a:chExt cx="0" cy="0"/>
        </a:xfrm>
      </p:grpSpPr>
      <p:pic>
        <p:nvPicPr>
          <p:cNvPr id="504" name="Google Shape;504;g98e8d4e83c_0_3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505" name="Google Shape;505;g98e8d4e83c_0_30"/>
          <p:cNvPicPr preferRelativeResize="0"/>
          <p:nvPr/>
        </p:nvPicPr>
        <p:blipFill rotWithShape="1">
          <a:blip r:embed="rId5">
            <a:alphaModFix/>
          </a:blip>
          <a:srcRect b="0" l="0" r="0" t="0"/>
          <a:stretch/>
        </p:blipFill>
        <p:spPr>
          <a:xfrm>
            <a:off x="5673626" y="1581425"/>
            <a:ext cx="5726000" cy="34967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pic>
        <p:nvPicPr>
          <p:cNvPr id="511" name="Google Shape;511;g975addf24b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512" name="Google Shape;512;g975addf24b_0_0"/>
          <p:cNvPicPr preferRelativeResize="0"/>
          <p:nvPr/>
        </p:nvPicPr>
        <p:blipFill rotWithShape="1">
          <a:blip r:embed="rId5">
            <a:alphaModFix/>
          </a:blip>
          <a:srcRect b="0" l="0" r="0" t="0"/>
          <a:stretch/>
        </p:blipFill>
        <p:spPr>
          <a:xfrm>
            <a:off x="4792101" y="2727421"/>
            <a:ext cx="7399899" cy="39815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pic>
        <p:nvPicPr>
          <p:cNvPr id="518" name="Google Shape;518;g975addf24b_1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519" name="Google Shape;519;g975addf24b_1_0"/>
          <p:cNvPicPr preferRelativeResize="0"/>
          <p:nvPr/>
        </p:nvPicPr>
        <p:blipFill rotWithShape="1">
          <a:blip r:embed="rId5">
            <a:alphaModFix/>
          </a:blip>
          <a:srcRect b="0" l="0" r="0" t="0"/>
          <a:stretch/>
        </p:blipFill>
        <p:spPr>
          <a:xfrm>
            <a:off x="6211175" y="3516243"/>
            <a:ext cx="5024151" cy="2390449"/>
          </a:xfrm>
          <a:prstGeom prst="rect">
            <a:avLst/>
          </a:prstGeom>
          <a:noFill/>
          <a:ln cap="flat" cmpd="sng" w="38100">
            <a:solidFill>
              <a:srgbClr val="FF0000"/>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4" name="Shape 524"/>
        <p:cNvGrpSpPr/>
        <p:nvPr/>
      </p:nvGrpSpPr>
      <p:grpSpPr>
        <a:xfrm>
          <a:off x="0" y="0"/>
          <a:ext cx="0" cy="0"/>
          <a:chOff x="0" y="0"/>
          <a:chExt cx="0" cy="0"/>
        </a:xfrm>
      </p:grpSpPr>
      <p:pic>
        <p:nvPicPr>
          <p:cNvPr id="525" name="Google Shape;525;g9765aeeada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526" name="Google Shape;526;g9765aeeada_0_0"/>
          <p:cNvPicPr preferRelativeResize="0"/>
          <p:nvPr/>
        </p:nvPicPr>
        <p:blipFill rotWithShape="1">
          <a:blip r:embed="rId5">
            <a:alphaModFix/>
          </a:blip>
          <a:srcRect b="0" l="0" r="0" t="0"/>
          <a:stretch/>
        </p:blipFill>
        <p:spPr>
          <a:xfrm>
            <a:off x="-12" y="1379863"/>
            <a:ext cx="7477125" cy="4676775"/>
          </a:xfrm>
          <a:prstGeom prst="rect">
            <a:avLst/>
          </a:prstGeom>
          <a:noFill/>
          <a:ln>
            <a:noFill/>
          </a:ln>
        </p:spPr>
      </p:pic>
      <p:cxnSp>
        <p:nvCxnSpPr>
          <p:cNvPr id="527" name="Google Shape;527;g9765aeeada_0_0"/>
          <p:cNvCxnSpPr/>
          <p:nvPr/>
        </p:nvCxnSpPr>
        <p:spPr>
          <a:xfrm flipH="1" rot="10800000">
            <a:off x="4783700" y="3315725"/>
            <a:ext cx="4917000" cy="7122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2" name="Shape 532"/>
        <p:cNvGrpSpPr/>
        <p:nvPr/>
      </p:nvGrpSpPr>
      <p:grpSpPr>
        <a:xfrm>
          <a:off x="0" y="0"/>
          <a:ext cx="0" cy="0"/>
          <a:chOff x="0" y="0"/>
          <a:chExt cx="0" cy="0"/>
        </a:xfrm>
      </p:grpSpPr>
      <p:pic>
        <p:nvPicPr>
          <p:cNvPr id="533" name="Google Shape;533;g9765aeeada_0_5"/>
          <p:cNvPicPr preferRelativeResize="0"/>
          <p:nvPr/>
        </p:nvPicPr>
        <p:blipFill rotWithShape="1">
          <a:blip r:embed="rId3">
            <a:alphaModFix/>
          </a:blip>
          <a:srcRect b="0" l="0" r="0" t="0"/>
          <a:stretch/>
        </p:blipFill>
        <p:spPr>
          <a:xfrm>
            <a:off x="152400" y="152400"/>
            <a:ext cx="11650133" cy="6553200"/>
          </a:xfrm>
          <a:prstGeom prst="rect">
            <a:avLst/>
          </a:prstGeom>
          <a:noFill/>
          <a:ln>
            <a:noFill/>
          </a:ln>
        </p:spPr>
      </p:pic>
      <p:sp>
        <p:nvSpPr>
          <p:cNvPr id="534" name="Google Shape;534;g9765aeeada_0_5"/>
          <p:cNvSpPr/>
          <p:nvPr/>
        </p:nvSpPr>
        <p:spPr>
          <a:xfrm>
            <a:off x="3829600" y="2838025"/>
            <a:ext cx="1375200" cy="2593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g9765aeeada_0_5"/>
          <p:cNvPicPr preferRelativeResize="0"/>
          <p:nvPr/>
        </p:nvPicPr>
        <p:blipFill rotWithShape="1">
          <a:blip r:embed="rId4">
            <a:alphaModFix/>
          </a:blip>
          <a:srcRect b="0" l="0" r="0" t="0"/>
          <a:stretch/>
        </p:blipFill>
        <p:spPr>
          <a:xfrm>
            <a:off x="5976130" y="2124375"/>
            <a:ext cx="3946895" cy="3124625"/>
          </a:xfrm>
          <a:prstGeom prst="rect">
            <a:avLst/>
          </a:prstGeom>
          <a:noFill/>
          <a:ln cap="flat" cmpd="sng" w="9525">
            <a:solidFill>
              <a:srgbClr val="000000"/>
            </a:solidFill>
            <a:prstDash val="solid"/>
            <a:round/>
            <a:headEnd len="sm" w="sm" type="none"/>
            <a:tailEnd len="sm" w="sm" type="none"/>
          </a:ln>
        </p:spPr>
      </p:pic>
      <p:cxnSp>
        <p:nvCxnSpPr>
          <p:cNvPr id="536" name="Google Shape;536;g9765aeeada_0_5"/>
          <p:cNvCxnSpPr/>
          <p:nvPr/>
        </p:nvCxnSpPr>
        <p:spPr>
          <a:xfrm>
            <a:off x="4682500" y="3586475"/>
            <a:ext cx="3342000" cy="731100"/>
          </a:xfrm>
          <a:prstGeom prst="straightConnector1">
            <a:avLst/>
          </a:prstGeom>
          <a:noFill/>
          <a:ln cap="flat" cmpd="sng" w="9525">
            <a:solidFill>
              <a:srgbClr val="FF0000"/>
            </a:solidFill>
            <a:prstDash val="solid"/>
            <a:round/>
            <a:headEnd len="sm" w="sm" type="none"/>
            <a:tailEnd len="med" w="med" type="triangle"/>
          </a:ln>
        </p:spPr>
      </p:cxnSp>
      <p:cxnSp>
        <p:nvCxnSpPr>
          <p:cNvPr id="537" name="Google Shape;537;g9765aeeada_0_5"/>
          <p:cNvCxnSpPr/>
          <p:nvPr/>
        </p:nvCxnSpPr>
        <p:spPr>
          <a:xfrm>
            <a:off x="4834900" y="3738875"/>
            <a:ext cx="3342000" cy="7311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pic>
        <p:nvPicPr>
          <p:cNvPr id="543" name="Google Shape;543;g9764b7fc36_0_0"/>
          <p:cNvPicPr preferRelativeResize="0"/>
          <p:nvPr/>
        </p:nvPicPr>
        <p:blipFill rotWithShape="1">
          <a:blip r:embed="rId4">
            <a:alphaModFix/>
          </a:blip>
          <a:srcRect b="0" l="0" r="0" t="0"/>
          <a:stretch/>
        </p:blipFill>
        <p:spPr>
          <a:xfrm>
            <a:off x="270938" y="152400"/>
            <a:ext cx="11650133" cy="655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 name="Shape 151"/>
        <p:cNvGrpSpPr/>
        <p:nvPr/>
      </p:nvGrpSpPr>
      <p:grpSpPr>
        <a:xfrm>
          <a:off x="0" y="0"/>
          <a:ext cx="0" cy="0"/>
          <a:chOff x="0" y="0"/>
          <a:chExt cx="0" cy="0"/>
        </a:xfrm>
      </p:grpSpPr>
      <p:pic>
        <p:nvPicPr>
          <p:cNvPr id="152" name="Google Shape;152;p9"/>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53" name="Google Shape;153;p9"/>
          <p:cNvSpPr txBox="1"/>
          <p:nvPr/>
        </p:nvSpPr>
        <p:spPr>
          <a:xfrm>
            <a:off x="1660248" y="2261116"/>
            <a:ext cx="4892951" cy="923330"/>
          </a:xfrm>
          <a:prstGeom prst="rect">
            <a:avLst/>
          </a:prstGeom>
          <a:solidFill>
            <a:srgbClr val="00B05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Calibri"/>
                <a:ea typeface="Calibri"/>
                <a:cs typeface="Calibri"/>
                <a:sym typeface="Calibri"/>
              </a:rPr>
              <a:t>Título mail: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Calibri"/>
                <a:ea typeface="Calibri"/>
                <a:cs typeface="Calibri"/>
                <a:sym typeface="Calibri"/>
              </a:rPr>
              <a:t>Confirma tu cuenta con Susurradores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pic>
        <p:nvPicPr>
          <p:cNvPr id="549" name="Google Shape;549;g97660aae2c_0_0"/>
          <p:cNvPicPr preferRelativeResize="0"/>
          <p:nvPr/>
        </p:nvPicPr>
        <p:blipFill rotWithShape="1">
          <a:blip r:embed="rId4">
            <a:alphaModFix/>
          </a:blip>
          <a:srcRect b="0" l="0" r="0" t="0"/>
          <a:stretch/>
        </p:blipFill>
        <p:spPr>
          <a:xfrm>
            <a:off x="0" y="152400"/>
            <a:ext cx="11650133" cy="6553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g97e48de4f9_8_5"/>
          <p:cNvSpPr txBox="1"/>
          <p:nvPr/>
        </p:nvSpPr>
        <p:spPr>
          <a:xfrm>
            <a:off x="69275" y="50800"/>
            <a:ext cx="8581200" cy="4538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Incluiremos En cada uno de los módulos, al lado del título, textos explicativos de apoyo para hacer más claro el Guardado, en el texto por favor incluir el icono de guardado para que sea clara la referencia: </a:t>
            </a:r>
            <a:endParaRPr b="0" i="0" sz="16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Para los 5 bloques de info poner al lado: </a:t>
            </a:r>
            <a:endParaRPr b="0" i="0" sz="16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es-MX" sz="1600" u="none" cap="none" strike="noStrike">
                <a:solidFill>
                  <a:srgbClr val="000000"/>
                </a:solidFill>
                <a:latin typeface="Calibri"/>
                <a:ea typeface="Calibri"/>
                <a:cs typeface="Calibri"/>
                <a:sym typeface="Calibri"/>
              </a:rPr>
              <a:t>Para guardar la información de cada bloque de contenido que desee agregar, </a:t>
            </a:r>
            <a:r>
              <a:rPr b="0" i="0" lang="es-MX" sz="1600" u="none" cap="none" strike="noStrike">
                <a:solidFill>
                  <a:schemeClr val="dk1"/>
                </a:solidFill>
                <a:latin typeface="Calibri"/>
                <a:ea typeface="Calibri"/>
                <a:cs typeface="Calibri"/>
                <a:sym typeface="Calibri"/>
              </a:rPr>
              <a:t>debe seleccionar el icono izquierdo  al lado </a:t>
            </a:r>
            <a:r>
              <a:rPr b="0" i="0" lang="es-MX" sz="1600" u="none" cap="none" strike="noStrike">
                <a:solidFill>
                  <a:srgbClr val="000000"/>
                </a:solidFill>
                <a:latin typeface="Calibri"/>
                <a:ea typeface="Calibri"/>
                <a:cs typeface="Calibri"/>
                <a:sym typeface="Calibri"/>
              </a:rPr>
              <a:t> del mismo</a:t>
            </a:r>
            <a:endParaRPr b="0" i="0" sz="16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es-MX" sz="1600" u="none" cap="none" strike="noStrike">
                <a:solidFill>
                  <a:schemeClr val="dk1"/>
                </a:solidFill>
                <a:latin typeface="Calibri"/>
                <a:ea typeface="Calibri"/>
                <a:cs typeface="Calibri"/>
                <a:sym typeface="Calibri"/>
              </a:rPr>
              <a:t>   </a:t>
            </a:r>
            <a:r>
              <a:rPr b="0" i="0" lang="es-MX" sz="1600" u="none" cap="none" strike="noStrike">
                <a:solidFill>
                  <a:srgbClr val="000000"/>
                </a:solidFill>
                <a:latin typeface="Calibri"/>
                <a:ea typeface="Calibri"/>
                <a:cs typeface="Calibri"/>
                <a:sym typeface="Calibri"/>
              </a:rPr>
              <a:t>       </a:t>
            </a:r>
            <a:endParaRPr b="0" i="0" sz="1600" u="none" cap="none" strike="noStrike">
              <a:solidFill>
                <a:srgbClr val="000000"/>
              </a:solidFill>
              <a:latin typeface="Calibri"/>
              <a:ea typeface="Calibri"/>
              <a:cs typeface="Calibri"/>
              <a:sym typeface="Calibri"/>
            </a:endParaRPr>
          </a:p>
        </p:txBody>
      </p:sp>
      <p:pic>
        <p:nvPicPr>
          <p:cNvPr id="556" name="Google Shape;556;g97e48de4f9_8_5"/>
          <p:cNvPicPr preferRelativeResize="0"/>
          <p:nvPr/>
        </p:nvPicPr>
        <p:blipFill rotWithShape="1">
          <a:blip r:embed="rId4">
            <a:alphaModFix/>
          </a:blip>
          <a:srcRect b="44051" l="0" r="19579" t="0"/>
          <a:stretch/>
        </p:blipFill>
        <p:spPr>
          <a:xfrm>
            <a:off x="896025" y="2527500"/>
            <a:ext cx="10942151" cy="3580325"/>
          </a:xfrm>
          <a:prstGeom prst="rect">
            <a:avLst/>
          </a:prstGeom>
          <a:noFill/>
          <a:ln>
            <a:noFill/>
          </a:ln>
        </p:spPr>
      </p:pic>
      <p:sp>
        <p:nvSpPr>
          <p:cNvPr id="557" name="Google Shape;557;g97e48de4f9_8_5"/>
          <p:cNvSpPr/>
          <p:nvPr/>
        </p:nvSpPr>
        <p:spPr>
          <a:xfrm>
            <a:off x="1760575" y="3048175"/>
            <a:ext cx="3626400" cy="28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g97e48de4f9_8_5"/>
          <p:cNvPicPr preferRelativeResize="0"/>
          <p:nvPr/>
        </p:nvPicPr>
        <p:blipFill rotWithShape="1">
          <a:blip r:embed="rId5">
            <a:alphaModFix/>
          </a:blip>
          <a:srcRect b="0" l="0" r="0" t="0"/>
          <a:stretch/>
        </p:blipFill>
        <p:spPr>
          <a:xfrm>
            <a:off x="3028877" y="1849200"/>
            <a:ext cx="383250" cy="401950"/>
          </a:xfrm>
          <a:prstGeom prst="rect">
            <a:avLst/>
          </a:prstGeom>
          <a:noFill/>
          <a:ln>
            <a:noFill/>
          </a:ln>
        </p:spPr>
      </p:pic>
      <p:cxnSp>
        <p:nvCxnSpPr>
          <p:cNvPr id="559" name="Google Shape;559;g97e48de4f9_8_5"/>
          <p:cNvCxnSpPr>
            <a:stCxn id="558" idx="2"/>
          </p:cNvCxnSpPr>
          <p:nvPr/>
        </p:nvCxnSpPr>
        <p:spPr>
          <a:xfrm flipH="1">
            <a:off x="2240402" y="2251150"/>
            <a:ext cx="980100" cy="9546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4" name="Shape 564"/>
        <p:cNvGrpSpPr/>
        <p:nvPr/>
      </p:nvGrpSpPr>
      <p:grpSpPr>
        <a:xfrm>
          <a:off x="0" y="0"/>
          <a:ext cx="0" cy="0"/>
          <a:chOff x="0" y="0"/>
          <a:chExt cx="0" cy="0"/>
        </a:xfrm>
      </p:grpSpPr>
      <p:pic>
        <p:nvPicPr>
          <p:cNvPr id="565" name="Google Shape;565;g97660aae2c_0_1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566" name="Google Shape;566;g97660aae2c_0_10"/>
          <p:cNvSpPr/>
          <p:nvPr/>
        </p:nvSpPr>
        <p:spPr>
          <a:xfrm>
            <a:off x="10746200" y="3349725"/>
            <a:ext cx="821700" cy="700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1" name="Shape 571"/>
        <p:cNvGrpSpPr/>
        <p:nvPr/>
      </p:nvGrpSpPr>
      <p:grpSpPr>
        <a:xfrm>
          <a:off x="0" y="0"/>
          <a:ext cx="0" cy="0"/>
          <a:chOff x="0" y="0"/>
          <a:chExt cx="0" cy="0"/>
        </a:xfrm>
      </p:grpSpPr>
      <p:pic>
        <p:nvPicPr>
          <p:cNvPr id="572" name="Google Shape;572;g97660aae2c_4_13"/>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7" name="Shape 577"/>
        <p:cNvGrpSpPr/>
        <p:nvPr/>
      </p:nvGrpSpPr>
      <p:grpSpPr>
        <a:xfrm>
          <a:off x="0" y="0"/>
          <a:ext cx="0" cy="0"/>
          <a:chOff x="0" y="0"/>
          <a:chExt cx="0" cy="0"/>
        </a:xfrm>
      </p:grpSpPr>
      <p:pic>
        <p:nvPicPr>
          <p:cNvPr id="578" name="Google Shape;578;g97660aae2c_4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pic>
        <p:nvPicPr>
          <p:cNvPr id="584" name="Google Shape;584;g97abbccb6b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9" name="Shape 589"/>
        <p:cNvGrpSpPr/>
        <p:nvPr/>
      </p:nvGrpSpPr>
      <p:grpSpPr>
        <a:xfrm>
          <a:off x="0" y="0"/>
          <a:ext cx="0" cy="0"/>
          <a:chOff x="0" y="0"/>
          <a:chExt cx="0" cy="0"/>
        </a:xfrm>
      </p:grpSpPr>
      <p:pic>
        <p:nvPicPr>
          <p:cNvPr id="590" name="Google Shape;590;g97abbccb6b_1_1"/>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
        <p:nvSpPr>
          <p:cNvPr id="591" name="Google Shape;591;g97abbccb6b_1_1"/>
          <p:cNvSpPr txBox="1"/>
          <p:nvPr/>
        </p:nvSpPr>
        <p:spPr>
          <a:xfrm>
            <a:off x="0" y="0"/>
            <a:ext cx="3000000" cy="3641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Usuarios: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Sandra Angel: SANJUANVA@HOTMAIL.COM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tQ9f3wkP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Mirima cotes miriamcotes2@gmail.com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CeXku2Iv</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Elsa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elsasalgadoderch@gmail.com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k80EVGFx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pic>
        <p:nvPicPr>
          <p:cNvPr id="597" name="Google Shape;597;g9786299f14_1_0"/>
          <p:cNvPicPr preferRelativeResize="0"/>
          <p:nvPr/>
        </p:nvPicPr>
        <p:blipFill rotWithShape="1">
          <a:blip r:embed="rId4">
            <a:alphaModFix/>
          </a:blip>
          <a:srcRect b="0" l="0" r="0" t="0"/>
          <a:stretch/>
        </p:blipFill>
        <p:spPr>
          <a:xfrm>
            <a:off x="152400" y="152400"/>
            <a:ext cx="11650134" cy="6553201"/>
          </a:xfrm>
          <a:prstGeom prst="rect">
            <a:avLst/>
          </a:prstGeom>
          <a:noFill/>
          <a:ln>
            <a:noFill/>
          </a:ln>
        </p:spPr>
      </p:pic>
      <p:sp>
        <p:nvSpPr>
          <p:cNvPr id="598" name="Google Shape;598;g9786299f14_1_0"/>
          <p:cNvSpPr txBox="1"/>
          <p:nvPr/>
        </p:nvSpPr>
        <p:spPr>
          <a:xfrm>
            <a:off x="0" y="0"/>
            <a:ext cx="6370800" cy="592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MX" sz="1700" u="none" cap="none" strike="noStrike">
                <a:solidFill>
                  <a:srgbClr val="000000"/>
                </a:solidFill>
                <a:latin typeface="Arial"/>
                <a:ea typeface="Arial"/>
                <a:cs typeface="Arial"/>
                <a:sym typeface="Arial"/>
              </a:rPr>
              <a:t>“Tengo una usuaria llenando el perfil y le salio esto:”</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pic>
        <p:nvPicPr>
          <p:cNvPr id="604" name="Google Shape;604;g9786299f14_1_8"/>
          <p:cNvPicPr preferRelativeResize="0"/>
          <p:nvPr/>
        </p:nvPicPr>
        <p:blipFill rotWithShape="1">
          <a:blip r:embed="rId4">
            <a:alphaModFix/>
          </a:blip>
          <a:srcRect b="0" l="0" r="0" t="0"/>
          <a:stretch/>
        </p:blipFill>
        <p:spPr>
          <a:xfrm>
            <a:off x="152400" y="152400"/>
            <a:ext cx="11650134" cy="6553201"/>
          </a:xfrm>
          <a:prstGeom prst="rect">
            <a:avLst/>
          </a:prstGeom>
          <a:noFill/>
          <a:ln>
            <a:noFill/>
          </a:ln>
        </p:spPr>
      </p:pic>
      <p:sp>
        <p:nvSpPr>
          <p:cNvPr id="605" name="Google Shape;605;g9786299f14_1_8"/>
          <p:cNvSpPr txBox="1"/>
          <p:nvPr/>
        </p:nvSpPr>
        <p:spPr>
          <a:xfrm>
            <a:off x="0" y="0"/>
            <a:ext cx="3000000" cy="6624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algunos todavia aparecen con nota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0" name="Shape 610"/>
        <p:cNvGrpSpPr/>
        <p:nvPr/>
      </p:nvGrpSpPr>
      <p:grpSpPr>
        <a:xfrm>
          <a:off x="0" y="0"/>
          <a:ext cx="0" cy="0"/>
          <a:chOff x="0" y="0"/>
          <a:chExt cx="0" cy="0"/>
        </a:xfrm>
      </p:grpSpPr>
      <p:sp>
        <p:nvSpPr>
          <p:cNvPr id="611" name="Google Shape;611;g9786299f14_1_16"/>
          <p:cNvSpPr txBox="1"/>
          <p:nvPr/>
        </p:nvSpPr>
        <p:spPr>
          <a:xfrm>
            <a:off x="1401775" y="560725"/>
            <a:ext cx="5693700" cy="16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Sol hudocollins@gmail.com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contraseña: 12345678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 se la cambie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no puede entrar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la cambié en el sistema y no llega la recuperación</a:t>
            </a:r>
            <a:endParaRPr b="0" i="0" sz="1400" u="none" cap="none" strike="noStrike">
              <a:solidFill>
                <a:srgbClr val="000000"/>
              </a:solidFill>
              <a:latin typeface="Arial"/>
              <a:ea typeface="Arial"/>
              <a:cs typeface="Arial"/>
              <a:sym typeface="Arial"/>
            </a:endParaRPr>
          </a:p>
        </p:txBody>
      </p:sp>
      <p:pic>
        <p:nvPicPr>
          <p:cNvPr id="612" name="Google Shape;612;g9786299f14_1_16"/>
          <p:cNvPicPr preferRelativeResize="0"/>
          <p:nvPr/>
        </p:nvPicPr>
        <p:blipFill rotWithShape="1">
          <a:blip r:embed="rId4">
            <a:alphaModFix/>
          </a:blip>
          <a:srcRect b="0" l="0" r="0" t="0"/>
          <a:stretch/>
        </p:blipFill>
        <p:spPr>
          <a:xfrm>
            <a:off x="2002888" y="1956075"/>
            <a:ext cx="8186236" cy="4352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pic>
        <p:nvPicPr>
          <p:cNvPr id="158" name="Google Shape;158;p10"/>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59" name="Google Shape;159;p10"/>
          <p:cNvSpPr txBox="1"/>
          <p:nvPr/>
        </p:nvSpPr>
        <p:spPr>
          <a:xfrm>
            <a:off x="6760807" y="2664040"/>
            <a:ext cx="382276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highlight>
                  <a:srgbClr val="00FF00"/>
                </a:highlight>
                <a:latin typeface="Calibri"/>
                <a:ea typeface="Calibri"/>
                <a:cs typeface="Calibri"/>
                <a:sym typeface="Calibri"/>
              </a:rPr>
              <a:t>Aparentemente, El sistema esta cambiando todas las claves. La clave con la que creamos la cuenta no es la misma que rtecibe el usuario en este correo </a:t>
            </a:r>
            <a:endParaRPr b="0" i="0" sz="1400" u="none" cap="none" strike="noStrike">
              <a:solidFill>
                <a:srgbClr val="000000"/>
              </a:solidFill>
              <a:latin typeface="Arial"/>
              <a:ea typeface="Arial"/>
              <a:cs typeface="Arial"/>
              <a:sym typeface="Arial"/>
            </a:endParaRPr>
          </a:p>
        </p:txBody>
      </p:sp>
      <p:pic>
        <p:nvPicPr>
          <p:cNvPr id="160" name="Google Shape;160;p10"/>
          <p:cNvPicPr preferRelativeResize="0"/>
          <p:nvPr/>
        </p:nvPicPr>
        <p:blipFill rotWithShape="1">
          <a:blip r:embed="rId5">
            <a:alphaModFix/>
          </a:blip>
          <a:srcRect b="0" l="0" r="0" t="0"/>
          <a:stretch/>
        </p:blipFill>
        <p:spPr>
          <a:xfrm>
            <a:off x="152400" y="152400"/>
            <a:ext cx="12192000" cy="6858000"/>
          </a:xfrm>
          <a:prstGeom prst="rect">
            <a:avLst/>
          </a:prstGeom>
          <a:noFill/>
          <a:ln>
            <a:noFill/>
          </a:ln>
        </p:spPr>
      </p:pic>
      <p:sp>
        <p:nvSpPr>
          <p:cNvPr id="161" name="Google Shape;161;p10"/>
          <p:cNvSpPr txBox="1"/>
          <p:nvPr/>
        </p:nvSpPr>
        <p:spPr>
          <a:xfrm>
            <a:off x="3764187" y="2308439"/>
            <a:ext cx="382276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s-MX" sz="1050" u="none" cap="none" strike="noStrike">
                <a:solidFill>
                  <a:schemeClr val="dk1"/>
                </a:solidFill>
                <a:highlight>
                  <a:srgbClr val="00FF00"/>
                </a:highlight>
                <a:latin typeface="Calibri"/>
                <a:ea typeface="Calibri"/>
                <a:cs typeface="Calibri"/>
                <a:sym typeface="Calibri"/>
              </a:rPr>
              <a:t>Hola XXXXX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MX" sz="1050" u="none" cap="none" strike="noStrike">
                <a:solidFill>
                  <a:schemeClr val="dk1"/>
                </a:solidFill>
                <a:highlight>
                  <a:srgbClr val="00FF00"/>
                </a:highlight>
                <a:latin typeface="Calibri"/>
                <a:ea typeface="Calibri"/>
                <a:cs typeface="Calibri"/>
                <a:sym typeface="Calibri"/>
              </a:rPr>
              <a:t>Necesitamos verificar que esta sea tu dirección de correo electrónico.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MX" sz="1050" u="none" cap="none" strike="noStrike">
                <a:solidFill>
                  <a:schemeClr val="dk1"/>
                </a:solidFill>
                <a:highlight>
                  <a:srgbClr val="00FF00"/>
                </a:highlight>
                <a:latin typeface="Calibri"/>
                <a:ea typeface="Calibri"/>
                <a:cs typeface="Calibri"/>
                <a:sym typeface="Calibri"/>
              </a:rPr>
              <a:t>Haz clic en el enlace a continuación para confirmar tu cuenta.</a:t>
            </a:r>
            <a:endParaRPr b="0" i="0" sz="1050" u="none" cap="none" strike="noStrike">
              <a:solidFill>
                <a:schemeClr val="dk1"/>
              </a:solidFill>
              <a:highlight>
                <a:srgbClr val="00FF00"/>
              </a:highlight>
              <a:latin typeface="Calibri"/>
              <a:ea typeface="Calibri"/>
              <a:cs typeface="Calibri"/>
              <a:sym typeface="Calibri"/>
            </a:endParaRPr>
          </a:p>
        </p:txBody>
      </p:sp>
      <p:sp>
        <p:nvSpPr>
          <p:cNvPr id="162" name="Google Shape;162;p10"/>
          <p:cNvSpPr txBox="1"/>
          <p:nvPr/>
        </p:nvSpPr>
        <p:spPr>
          <a:xfrm>
            <a:off x="3255797" y="4398553"/>
            <a:ext cx="3685180"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s-MX" sz="1000" u="none" cap="none" strike="noStrike">
                <a:solidFill>
                  <a:schemeClr val="dk1"/>
                </a:solidFill>
                <a:highlight>
                  <a:srgbClr val="00FF00"/>
                </a:highlight>
                <a:latin typeface="Calibri"/>
                <a:ea typeface="Calibri"/>
                <a:cs typeface="Calibri"/>
                <a:sym typeface="Calibri"/>
              </a:rPr>
              <a:t>El nuevo mercado del conocimiento y el aprendizaje. Un espacio de asesorías virtuales para personas y empresas, impartidas por ejecutivos y académicos sénior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7" name="Shape 617"/>
        <p:cNvGrpSpPr/>
        <p:nvPr/>
      </p:nvGrpSpPr>
      <p:grpSpPr>
        <a:xfrm>
          <a:off x="0" y="0"/>
          <a:ext cx="0" cy="0"/>
          <a:chOff x="0" y="0"/>
          <a:chExt cx="0" cy="0"/>
        </a:xfrm>
      </p:grpSpPr>
      <p:pic>
        <p:nvPicPr>
          <p:cNvPr id="618" name="Google Shape;618;g9786299f14_1_24"/>
          <p:cNvPicPr preferRelativeResize="0"/>
          <p:nvPr/>
        </p:nvPicPr>
        <p:blipFill rotWithShape="1">
          <a:blip r:embed="rId4">
            <a:alphaModFix/>
          </a:blip>
          <a:srcRect b="0" l="0" r="0" t="0"/>
          <a:stretch/>
        </p:blipFill>
        <p:spPr>
          <a:xfrm>
            <a:off x="3152400" y="1562300"/>
            <a:ext cx="8887200" cy="4999050"/>
          </a:xfrm>
          <a:prstGeom prst="rect">
            <a:avLst/>
          </a:prstGeom>
          <a:noFill/>
          <a:ln>
            <a:noFill/>
          </a:ln>
        </p:spPr>
      </p:pic>
      <p:sp>
        <p:nvSpPr>
          <p:cNvPr id="619" name="Google Shape;619;g9786299f14_1_24"/>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 Ingrid. Buenas tardes. Me disculpas pero tengo dos problemas que no he podido </a:t>
            </a:r>
            <a:r>
              <a:rPr b="0" i="0" lang="es-MX" sz="1400" u="none" cap="none" strike="noStrike">
                <a:solidFill>
                  <a:srgbClr val="000000"/>
                </a:solidFill>
                <a:latin typeface="Arial"/>
                <a:ea typeface="Arial"/>
                <a:cs typeface="Arial"/>
                <a:sym typeface="Arial"/>
                <a:extLst>
                  <a:ext uri="http://customooxmlschemas.google.com/">
                    <go:slidesCustomData xmlns:go="http://customooxmlschemas.google.com/" textRoundtripDataId="2"/>
                  </a:ext>
                </a:extLst>
              </a:rPr>
              <a:t>resolver</a:t>
            </a:r>
            <a:r>
              <a:rPr b="0" i="0" lang="es-MX" sz="1400" u="none" cap="none" strike="noStrike">
                <a:solidFill>
                  <a:srgbClr val="000000"/>
                </a:solidFill>
                <a:latin typeface="Arial"/>
                <a:ea typeface="Arial"/>
                <a:cs typeface="Arial"/>
                <a:sym typeface="Arial"/>
              </a:rPr>
              <a:t>. Al entrar a Datos personales y poner mi nueva clave le pongo guardar y el computador se queda pensando y no la deja ingresar. Igual tengo problemas al incluir la disponibilidad de lunes, miercoles y viernes de 3 a 5 pm. Mi nueva clave es JMCM2004. Te solicito me colabores. No entiendo que pasa. Gracias.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4" name="Shape 624"/>
        <p:cNvGrpSpPr/>
        <p:nvPr/>
      </p:nvGrpSpPr>
      <p:grpSpPr>
        <a:xfrm>
          <a:off x="0" y="0"/>
          <a:ext cx="0" cy="0"/>
          <a:chOff x="0" y="0"/>
          <a:chExt cx="0" cy="0"/>
        </a:xfrm>
      </p:grpSpPr>
      <p:pic>
        <p:nvPicPr>
          <p:cNvPr id="625" name="Google Shape;625;g9786299f14_1_33"/>
          <p:cNvPicPr preferRelativeResize="0"/>
          <p:nvPr/>
        </p:nvPicPr>
        <p:blipFill rotWithShape="1">
          <a:blip r:embed="rId4">
            <a:alphaModFix/>
          </a:blip>
          <a:srcRect b="0" l="0" r="0" t="0"/>
          <a:stretch/>
        </p:blipFill>
        <p:spPr>
          <a:xfrm>
            <a:off x="3000004" y="0"/>
            <a:ext cx="7061376" cy="3972026"/>
          </a:xfrm>
          <a:prstGeom prst="rect">
            <a:avLst/>
          </a:prstGeom>
          <a:noFill/>
          <a:ln>
            <a:noFill/>
          </a:ln>
        </p:spPr>
      </p:pic>
      <p:sp>
        <p:nvSpPr>
          <p:cNvPr id="626" name="Google Shape;626;g9786299f14_1_33"/>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falta la tilde en Miercoles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extLst>
                  <a:ext uri="http://customooxmlschemas.google.com/">
                    <go:slidesCustomData xmlns:go="http://customooxmlschemas.google.com/" textRoundtripDataId="3"/>
                  </a:ext>
                </a:extLst>
              </a:rPr>
              <a:t>y se nos volvio a desaparecer un servicio</a:t>
            </a:r>
            <a:endParaRPr b="0" i="0" sz="1400" u="none" cap="none" strike="noStrike">
              <a:solidFill>
                <a:srgbClr val="000000"/>
              </a:solidFill>
              <a:latin typeface="Arial"/>
              <a:ea typeface="Arial"/>
              <a:cs typeface="Arial"/>
              <a:sym typeface="Arial"/>
              <a:extLst>
                <a:ext uri="http://customooxmlschemas.google.com/">
                  <go:slidesCustomData xmlns:go="http://customooxmlschemas.google.com/" textRoundtripDataId="4"/>
                </a:ext>
              </a:extLst>
            </a:endParaRPr>
          </a:p>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extLst>
                  <a:ext uri="http://customooxmlschemas.google.com/">
                    <go:slidesCustomData xmlns:go="http://customooxmlschemas.google.com/" textRoundtripDataId="5"/>
                  </a:ext>
                </a:extLst>
              </a:rPr>
              <a:t> con Miryam Cotes</a:t>
            </a:r>
            <a:endParaRPr b="0" i="0" sz="1400" u="none" cap="none" strike="noStrike">
              <a:solidFill>
                <a:srgbClr val="000000"/>
              </a:solidFill>
              <a:latin typeface="Arial"/>
              <a:ea typeface="Arial"/>
              <a:cs typeface="Arial"/>
              <a:sym typeface="Arial"/>
            </a:endParaRPr>
          </a:p>
        </p:txBody>
      </p:sp>
      <p:pic>
        <p:nvPicPr>
          <p:cNvPr id="627" name="Google Shape;627;g9786299f14_1_33"/>
          <p:cNvPicPr preferRelativeResize="0"/>
          <p:nvPr/>
        </p:nvPicPr>
        <p:blipFill rotWithShape="1">
          <a:blip r:embed="rId5">
            <a:alphaModFix/>
          </a:blip>
          <a:srcRect b="0" l="0" r="0" t="0"/>
          <a:stretch/>
        </p:blipFill>
        <p:spPr>
          <a:xfrm>
            <a:off x="4605700" y="4294950"/>
            <a:ext cx="5579174" cy="2375851"/>
          </a:xfrm>
          <a:prstGeom prst="rect">
            <a:avLst/>
          </a:prstGeom>
          <a:noFill/>
          <a:ln>
            <a:noFill/>
          </a:ln>
        </p:spPr>
      </p:pic>
      <p:sp>
        <p:nvSpPr>
          <p:cNvPr id="628" name="Google Shape;628;g9786299f14_1_33"/>
          <p:cNvSpPr txBox="1"/>
          <p:nvPr/>
        </p:nvSpPr>
        <p:spPr>
          <a:xfrm>
            <a:off x="748375" y="4639475"/>
            <a:ext cx="3000000" cy="8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Arial"/>
                <a:ea typeface="Arial"/>
                <a:cs typeface="Arial"/>
                <a:sym typeface="Arial"/>
              </a:rPr>
              <a:t>Cambiar modal de error: Pídele a tu experto que active la cuenta en Zoom para poder hacer reservas.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pic>
        <p:nvPicPr>
          <p:cNvPr id="634" name="Google Shape;634;g97abbccb6b_3_0"/>
          <p:cNvPicPr preferRelativeResize="0"/>
          <p:nvPr/>
        </p:nvPicPr>
        <p:blipFill rotWithShape="1">
          <a:blip r:embed="rId4">
            <a:alphaModFix/>
          </a:blip>
          <a:srcRect b="0" l="0" r="0" t="0"/>
          <a:stretch/>
        </p:blipFill>
        <p:spPr>
          <a:xfrm>
            <a:off x="152400" y="152400"/>
            <a:ext cx="11650134" cy="65532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9" name="Shape 639"/>
        <p:cNvGrpSpPr/>
        <p:nvPr/>
      </p:nvGrpSpPr>
      <p:grpSpPr>
        <a:xfrm>
          <a:off x="0" y="0"/>
          <a:ext cx="0" cy="0"/>
          <a:chOff x="0" y="0"/>
          <a:chExt cx="0" cy="0"/>
        </a:xfrm>
      </p:grpSpPr>
      <p:pic>
        <p:nvPicPr>
          <p:cNvPr id="640" name="Google Shape;640;g97abbccb6b_4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5" name="Shape 645"/>
        <p:cNvGrpSpPr/>
        <p:nvPr/>
      </p:nvGrpSpPr>
      <p:grpSpPr>
        <a:xfrm>
          <a:off x="0" y="0"/>
          <a:ext cx="0" cy="0"/>
          <a:chOff x="0" y="0"/>
          <a:chExt cx="0" cy="0"/>
        </a:xfrm>
      </p:grpSpPr>
      <p:pic>
        <p:nvPicPr>
          <p:cNvPr id="646" name="Google Shape;646;g97abbccb6b_4_2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1" name="Shape 651"/>
        <p:cNvGrpSpPr/>
        <p:nvPr/>
      </p:nvGrpSpPr>
      <p:grpSpPr>
        <a:xfrm>
          <a:off x="0" y="0"/>
          <a:ext cx="0" cy="0"/>
          <a:chOff x="0" y="0"/>
          <a:chExt cx="0" cy="0"/>
        </a:xfrm>
      </p:grpSpPr>
      <p:pic>
        <p:nvPicPr>
          <p:cNvPr id="652" name="Google Shape;652;g97babdf3d5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pic>
        <p:nvPicPr>
          <p:cNvPr id="658" name="Google Shape;658;g97babdf3d5_0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3" name="Shape 663"/>
        <p:cNvGrpSpPr/>
        <p:nvPr/>
      </p:nvGrpSpPr>
      <p:grpSpPr>
        <a:xfrm>
          <a:off x="0" y="0"/>
          <a:ext cx="0" cy="0"/>
          <a:chOff x="0" y="0"/>
          <a:chExt cx="0" cy="0"/>
        </a:xfrm>
      </p:grpSpPr>
      <p:pic>
        <p:nvPicPr>
          <p:cNvPr id="664" name="Google Shape;664;g97babdf3d5_1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9" name="Shape 669"/>
        <p:cNvGrpSpPr/>
        <p:nvPr/>
      </p:nvGrpSpPr>
      <p:grpSpPr>
        <a:xfrm>
          <a:off x="0" y="0"/>
          <a:ext cx="0" cy="0"/>
          <a:chOff x="0" y="0"/>
          <a:chExt cx="0" cy="0"/>
        </a:xfrm>
      </p:grpSpPr>
      <p:pic>
        <p:nvPicPr>
          <p:cNvPr id="670" name="Google Shape;670;g97babdf3d5_2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5" name="Shape 675"/>
        <p:cNvGrpSpPr/>
        <p:nvPr/>
      </p:nvGrpSpPr>
      <p:grpSpPr>
        <a:xfrm>
          <a:off x="0" y="0"/>
          <a:ext cx="0" cy="0"/>
          <a:chOff x="0" y="0"/>
          <a:chExt cx="0" cy="0"/>
        </a:xfrm>
      </p:grpSpPr>
      <p:pic>
        <p:nvPicPr>
          <p:cNvPr id="676" name="Google Shape;676;g97babdf3d5_2_1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 name="Shape 167"/>
        <p:cNvGrpSpPr/>
        <p:nvPr/>
      </p:nvGrpSpPr>
      <p:grpSpPr>
        <a:xfrm>
          <a:off x="0" y="0"/>
          <a:ext cx="0" cy="0"/>
          <a:chOff x="0" y="0"/>
          <a:chExt cx="0" cy="0"/>
        </a:xfrm>
      </p:grpSpPr>
      <p:pic>
        <p:nvPicPr>
          <p:cNvPr id="168" name="Google Shape;168;g9433fd3ff0_2_0"/>
          <p:cNvPicPr preferRelativeResize="0"/>
          <p:nvPr/>
        </p:nvPicPr>
        <p:blipFill rotWithShape="1">
          <a:blip r:embed="rId4">
            <a:alphaModFix/>
          </a:blip>
          <a:srcRect b="0" l="0" r="0" t="0"/>
          <a:stretch/>
        </p:blipFill>
        <p:spPr>
          <a:xfrm>
            <a:off x="2719288" y="152400"/>
            <a:ext cx="6753437" cy="6553201"/>
          </a:xfrm>
          <a:prstGeom prst="rect">
            <a:avLst/>
          </a:prstGeom>
          <a:noFill/>
          <a:ln>
            <a:noFill/>
          </a:ln>
        </p:spPr>
      </p:pic>
      <p:sp>
        <p:nvSpPr>
          <p:cNvPr id="169" name="Google Shape;169;g9433fd3ff0_2_0"/>
          <p:cNvSpPr txBox="1"/>
          <p:nvPr/>
        </p:nvSpPr>
        <p:spPr>
          <a:xfrm>
            <a:off x="265350" y="2624200"/>
            <a:ext cx="5053500" cy="1200300"/>
          </a:xfrm>
          <a:prstGeom prst="rect">
            <a:avLst/>
          </a:prstGeom>
          <a:solidFill>
            <a:srgbClr val="00B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Calibri"/>
                <a:ea typeface="Calibri"/>
                <a:cs typeface="Calibri"/>
                <a:sym typeface="Calibri"/>
              </a:rPr>
              <a:t>Hola nombre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Calibri"/>
                <a:ea typeface="Calibri"/>
                <a:cs typeface="Calibri"/>
                <a:sym typeface="Calibri"/>
              </a:rPr>
              <a:t>¡Felicitaciones! Susurradores ha aprobado su servicio.</a:t>
            </a:r>
            <a:endParaRPr b="0" i="0" sz="1800" u="none" cap="none" strike="noStrike">
              <a:solidFill>
                <a:schemeClr val="dk1"/>
              </a:solidFill>
              <a:latin typeface="Calibri"/>
              <a:ea typeface="Calibri"/>
              <a:cs typeface="Calibri"/>
              <a:sym typeface="Calibri"/>
            </a:endParaRPr>
          </a:p>
        </p:txBody>
      </p:sp>
      <p:sp>
        <p:nvSpPr>
          <p:cNvPr id="170" name="Google Shape;170;g9433fd3ff0_2_0"/>
          <p:cNvSpPr txBox="1"/>
          <p:nvPr/>
        </p:nvSpPr>
        <p:spPr>
          <a:xfrm>
            <a:off x="265350" y="5265975"/>
            <a:ext cx="4568700" cy="120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s-MX" sz="1500" u="none" cap="none" strike="noStrike">
                <a:solidFill>
                  <a:schemeClr val="dk1"/>
                </a:solidFill>
                <a:highlight>
                  <a:srgbClr val="00FF00"/>
                </a:highlight>
                <a:latin typeface="Calibri"/>
                <a:ea typeface="Calibri"/>
                <a:cs typeface="Calibri"/>
                <a:sym typeface="Calibri"/>
              </a:rPr>
              <a:t>Comparta la noticia con sus amigos y conocidos. Susurradores, el nuevo mercado del conocimiento y el aprendizaje. </a:t>
            </a:r>
            <a:endParaRPr b="0" i="0" sz="1500" u="none" cap="none" strike="noStrike">
              <a:solidFill>
                <a:schemeClr val="dk1"/>
              </a:solidFill>
              <a:highlight>
                <a:srgbClr val="00FF00"/>
              </a:highlight>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1" name="Shape 681"/>
        <p:cNvGrpSpPr/>
        <p:nvPr/>
      </p:nvGrpSpPr>
      <p:grpSpPr>
        <a:xfrm>
          <a:off x="0" y="0"/>
          <a:ext cx="0" cy="0"/>
          <a:chOff x="0" y="0"/>
          <a:chExt cx="0" cy="0"/>
        </a:xfrm>
      </p:grpSpPr>
      <p:pic>
        <p:nvPicPr>
          <p:cNvPr id="682" name="Google Shape;682;g97babdf3d5_2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7" name="Shape 687"/>
        <p:cNvGrpSpPr/>
        <p:nvPr/>
      </p:nvGrpSpPr>
      <p:grpSpPr>
        <a:xfrm>
          <a:off x="0" y="0"/>
          <a:ext cx="0" cy="0"/>
          <a:chOff x="0" y="0"/>
          <a:chExt cx="0" cy="0"/>
        </a:xfrm>
      </p:grpSpPr>
      <p:pic>
        <p:nvPicPr>
          <p:cNvPr id="688" name="Google Shape;688;g97babdf3d5_2_1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3" name="Shape 693"/>
        <p:cNvGrpSpPr/>
        <p:nvPr/>
      </p:nvGrpSpPr>
      <p:grpSpPr>
        <a:xfrm>
          <a:off x="0" y="0"/>
          <a:ext cx="0" cy="0"/>
          <a:chOff x="0" y="0"/>
          <a:chExt cx="0" cy="0"/>
        </a:xfrm>
      </p:grpSpPr>
      <p:pic>
        <p:nvPicPr>
          <p:cNvPr id="694" name="Google Shape;694;g97babdf3d5_4_0"/>
          <p:cNvPicPr preferRelativeResize="0"/>
          <p:nvPr/>
        </p:nvPicPr>
        <p:blipFill rotWithShape="1">
          <a:blip r:embed="rId4">
            <a:alphaModFix/>
          </a:blip>
          <a:srcRect b="0" l="0" r="0" t="0"/>
          <a:stretch/>
        </p:blipFill>
        <p:spPr>
          <a:xfrm>
            <a:off x="152400" y="152400"/>
            <a:ext cx="11887200" cy="6315075"/>
          </a:xfrm>
          <a:prstGeom prst="rect">
            <a:avLst/>
          </a:prstGeom>
          <a:noFill/>
          <a:ln>
            <a:noFill/>
          </a:ln>
        </p:spPr>
      </p:pic>
      <p:sp>
        <p:nvSpPr>
          <p:cNvPr id="695" name="Google Shape;695;g97babdf3d5_4_0"/>
          <p:cNvSpPr/>
          <p:nvPr/>
        </p:nvSpPr>
        <p:spPr>
          <a:xfrm>
            <a:off x="1151600" y="4915850"/>
            <a:ext cx="1535400" cy="700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6" name="Google Shape;696;g97babdf3d5_4_0"/>
          <p:cNvPicPr preferRelativeResize="0"/>
          <p:nvPr/>
        </p:nvPicPr>
        <p:blipFill rotWithShape="1">
          <a:blip r:embed="rId5">
            <a:alphaModFix/>
          </a:blip>
          <a:srcRect b="0" l="0" r="0" t="0"/>
          <a:stretch/>
        </p:blipFill>
        <p:spPr>
          <a:xfrm>
            <a:off x="5943600" y="3048000"/>
            <a:ext cx="5825050" cy="3094575"/>
          </a:xfrm>
          <a:prstGeom prst="rect">
            <a:avLst/>
          </a:prstGeom>
          <a:noFill/>
          <a:ln cap="flat" cmpd="sng" w="152400">
            <a:solidFill>
              <a:schemeClr val="dk2"/>
            </a:solidFill>
            <a:prstDash val="solid"/>
            <a:round/>
            <a:headEnd len="sm" w="sm" type="none"/>
            <a:tailEnd len="sm" w="sm" type="none"/>
          </a:ln>
        </p:spPr>
      </p:pic>
      <p:pic>
        <p:nvPicPr>
          <p:cNvPr id="697" name="Google Shape;697;g97babdf3d5_4_0"/>
          <p:cNvPicPr preferRelativeResize="0"/>
          <p:nvPr/>
        </p:nvPicPr>
        <p:blipFill rotWithShape="1">
          <a:blip r:embed="rId6">
            <a:alphaModFix/>
          </a:blip>
          <a:srcRect b="0" l="0" r="0" t="0"/>
          <a:stretch/>
        </p:blipFill>
        <p:spPr>
          <a:xfrm>
            <a:off x="1881188" y="1590675"/>
            <a:ext cx="8429625" cy="36766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2" name="Shape 702"/>
        <p:cNvGrpSpPr/>
        <p:nvPr/>
      </p:nvGrpSpPr>
      <p:grpSpPr>
        <a:xfrm>
          <a:off x="0" y="0"/>
          <a:ext cx="0" cy="0"/>
          <a:chOff x="0" y="0"/>
          <a:chExt cx="0" cy="0"/>
        </a:xfrm>
      </p:grpSpPr>
      <p:pic>
        <p:nvPicPr>
          <p:cNvPr id="703" name="Google Shape;703;g97babdf3d5_6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8" name="Shape 708"/>
        <p:cNvGrpSpPr/>
        <p:nvPr/>
      </p:nvGrpSpPr>
      <p:grpSpPr>
        <a:xfrm>
          <a:off x="0" y="0"/>
          <a:ext cx="0" cy="0"/>
          <a:chOff x="0" y="0"/>
          <a:chExt cx="0" cy="0"/>
        </a:xfrm>
      </p:grpSpPr>
      <p:pic>
        <p:nvPicPr>
          <p:cNvPr id="709" name="Google Shape;709;g97e48de4f9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4" name="Shape 714"/>
        <p:cNvGrpSpPr/>
        <p:nvPr/>
      </p:nvGrpSpPr>
      <p:grpSpPr>
        <a:xfrm>
          <a:off x="0" y="0"/>
          <a:ext cx="0" cy="0"/>
          <a:chOff x="0" y="0"/>
          <a:chExt cx="0" cy="0"/>
        </a:xfrm>
      </p:grpSpPr>
      <p:pic>
        <p:nvPicPr>
          <p:cNvPr id="715" name="Google Shape;715;g97e48de4f9_0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0" name="Shape 720"/>
        <p:cNvGrpSpPr/>
        <p:nvPr/>
      </p:nvGrpSpPr>
      <p:grpSpPr>
        <a:xfrm>
          <a:off x="0" y="0"/>
          <a:ext cx="0" cy="0"/>
          <a:chOff x="0" y="0"/>
          <a:chExt cx="0" cy="0"/>
        </a:xfrm>
      </p:grpSpPr>
      <p:pic>
        <p:nvPicPr>
          <p:cNvPr id="721" name="Google Shape;721;g97e48de4f9_4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6" name="Shape 726"/>
        <p:cNvGrpSpPr/>
        <p:nvPr/>
      </p:nvGrpSpPr>
      <p:grpSpPr>
        <a:xfrm>
          <a:off x="0" y="0"/>
          <a:ext cx="0" cy="0"/>
          <a:chOff x="0" y="0"/>
          <a:chExt cx="0" cy="0"/>
        </a:xfrm>
      </p:grpSpPr>
      <p:pic>
        <p:nvPicPr>
          <p:cNvPr id="727" name="Google Shape;727;g97e48de4f9_0_10"/>
          <p:cNvPicPr preferRelativeResize="0"/>
          <p:nvPr/>
        </p:nvPicPr>
        <p:blipFill rotWithShape="1">
          <a:blip r:embed="rId4">
            <a:alphaModFix/>
          </a:blip>
          <a:srcRect b="0" l="0" r="0" t="0"/>
          <a:stretch/>
        </p:blipFill>
        <p:spPr>
          <a:xfrm>
            <a:off x="152400" y="152400"/>
            <a:ext cx="11887200" cy="6383179"/>
          </a:xfrm>
          <a:prstGeom prst="rect">
            <a:avLst/>
          </a:prstGeom>
          <a:noFill/>
          <a:ln>
            <a:noFill/>
          </a:ln>
        </p:spPr>
      </p:pic>
      <p:sp>
        <p:nvSpPr>
          <p:cNvPr id="728" name="Google Shape;728;g97e48de4f9_0_10"/>
          <p:cNvSpPr/>
          <p:nvPr/>
        </p:nvSpPr>
        <p:spPr>
          <a:xfrm>
            <a:off x="2717725" y="1750625"/>
            <a:ext cx="7025400" cy="2848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g97e48de4f9_0_10"/>
          <p:cNvPicPr preferRelativeResize="0"/>
          <p:nvPr/>
        </p:nvPicPr>
        <p:blipFill rotWithShape="1">
          <a:blip r:embed="rId5">
            <a:alphaModFix/>
          </a:blip>
          <a:srcRect b="0" l="0" r="0" t="0"/>
          <a:stretch/>
        </p:blipFill>
        <p:spPr>
          <a:xfrm>
            <a:off x="590250" y="850088"/>
            <a:ext cx="6618524" cy="42234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4" name="Shape 734"/>
        <p:cNvGrpSpPr/>
        <p:nvPr/>
      </p:nvGrpSpPr>
      <p:grpSpPr>
        <a:xfrm>
          <a:off x="0" y="0"/>
          <a:ext cx="0" cy="0"/>
          <a:chOff x="0" y="0"/>
          <a:chExt cx="0" cy="0"/>
        </a:xfrm>
      </p:grpSpPr>
      <p:pic>
        <p:nvPicPr>
          <p:cNvPr id="735" name="Google Shape;735;g97e48de4f9_7_10"/>
          <p:cNvPicPr preferRelativeResize="0"/>
          <p:nvPr/>
        </p:nvPicPr>
        <p:blipFill rotWithShape="1">
          <a:blip r:embed="rId4">
            <a:alphaModFix/>
          </a:blip>
          <a:srcRect b="0" l="0" r="0" t="0"/>
          <a:stretch/>
        </p:blipFill>
        <p:spPr>
          <a:xfrm>
            <a:off x="152400" y="381000"/>
            <a:ext cx="11650133" cy="65532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0" name="Shape 740"/>
        <p:cNvGrpSpPr/>
        <p:nvPr/>
      </p:nvGrpSpPr>
      <p:grpSpPr>
        <a:xfrm>
          <a:off x="0" y="0"/>
          <a:ext cx="0" cy="0"/>
          <a:chOff x="0" y="0"/>
          <a:chExt cx="0" cy="0"/>
        </a:xfrm>
      </p:grpSpPr>
      <p:pic>
        <p:nvPicPr>
          <p:cNvPr id="741" name="Google Shape;741;g97e48de4f9_7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pic>
        <p:nvPicPr>
          <p:cNvPr id="176" name="Google Shape;176;g963671ded5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6" name="Shape 746"/>
        <p:cNvGrpSpPr/>
        <p:nvPr/>
      </p:nvGrpSpPr>
      <p:grpSpPr>
        <a:xfrm>
          <a:off x="0" y="0"/>
          <a:ext cx="0" cy="0"/>
          <a:chOff x="0" y="0"/>
          <a:chExt cx="0" cy="0"/>
        </a:xfrm>
      </p:grpSpPr>
      <p:pic>
        <p:nvPicPr>
          <p:cNvPr id="747" name="Google Shape;747;g97e48de4f9_7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2" name="Shape 752"/>
        <p:cNvGrpSpPr/>
        <p:nvPr/>
      </p:nvGrpSpPr>
      <p:grpSpPr>
        <a:xfrm>
          <a:off x="0" y="0"/>
          <a:ext cx="0" cy="0"/>
          <a:chOff x="0" y="0"/>
          <a:chExt cx="0" cy="0"/>
        </a:xfrm>
      </p:grpSpPr>
      <p:pic>
        <p:nvPicPr>
          <p:cNvPr id="753" name="Google Shape;753;g97e48de4f9_12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754" name="Google Shape;754;g97e48de4f9_12_0"/>
          <p:cNvPicPr preferRelativeResize="0"/>
          <p:nvPr/>
        </p:nvPicPr>
        <p:blipFill>
          <a:blip r:embed="rId5">
            <a:alphaModFix/>
          </a:blip>
          <a:stretch>
            <a:fillRect/>
          </a:stretch>
        </p:blipFill>
        <p:spPr>
          <a:xfrm>
            <a:off x="7262463" y="990600"/>
            <a:ext cx="2257425" cy="48768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9" name="Shape 759"/>
        <p:cNvGrpSpPr/>
        <p:nvPr/>
      </p:nvGrpSpPr>
      <p:grpSpPr>
        <a:xfrm>
          <a:off x="0" y="0"/>
          <a:ext cx="0" cy="0"/>
          <a:chOff x="0" y="0"/>
          <a:chExt cx="0" cy="0"/>
        </a:xfrm>
      </p:grpSpPr>
      <p:pic>
        <p:nvPicPr>
          <p:cNvPr id="760" name="Google Shape;760;g9808da5216_0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5" name="Shape 765"/>
        <p:cNvGrpSpPr/>
        <p:nvPr/>
      </p:nvGrpSpPr>
      <p:grpSpPr>
        <a:xfrm>
          <a:off x="0" y="0"/>
          <a:ext cx="0" cy="0"/>
          <a:chOff x="0" y="0"/>
          <a:chExt cx="0" cy="0"/>
        </a:xfrm>
      </p:grpSpPr>
      <p:pic>
        <p:nvPicPr>
          <p:cNvPr id="766" name="Google Shape;766;g9808da5216_0_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1" name="Shape 771"/>
        <p:cNvGrpSpPr/>
        <p:nvPr/>
      </p:nvGrpSpPr>
      <p:grpSpPr>
        <a:xfrm>
          <a:off x="0" y="0"/>
          <a:ext cx="0" cy="0"/>
          <a:chOff x="0" y="0"/>
          <a:chExt cx="0" cy="0"/>
        </a:xfrm>
      </p:grpSpPr>
      <p:pic>
        <p:nvPicPr>
          <p:cNvPr id="772" name="Google Shape;772;g9808da5216_0_1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7" name="Shape 777"/>
        <p:cNvGrpSpPr/>
        <p:nvPr/>
      </p:nvGrpSpPr>
      <p:grpSpPr>
        <a:xfrm>
          <a:off x="0" y="0"/>
          <a:ext cx="0" cy="0"/>
          <a:chOff x="0" y="0"/>
          <a:chExt cx="0" cy="0"/>
        </a:xfrm>
      </p:grpSpPr>
      <p:pic>
        <p:nvPicPr>
          <p:cNvPr id="778" name="Google Shape;778;g9808da5216_0_15"/>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779" name="Google Shape;779;g9808da5216_0_15"/>
          <p:cNvPicPr preferRelativeResize="0"/>
          <p:nvPr/>
        </p:nvPicPr>
        <p:blipFill>
          <a:blip r:embed="rId5">
            <a:alphaModFix/>
          </a:blip>
          <a:stretch>
            <a:fillRect/>
          </a:stretch>
        </p:blipFill>
        <p:spPr>
          <a:xfrm>
            <a:off x="7684788" y="898800"/>
            <a:ext cx="2257425" cy="48768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4" name="Shape 784"/>
        <p:cNvGrpSpPr/>
        <p:nvPr/>
      </p:nvGrpSpPr>
      <p:grpSpPr>
        <a:xfrm>
          <a:off x="0" y="0"/>
          <a:ext cx="0" cy="0"/>
          <a:chOff x="0" y="0"/>
          <a:chExt cx="0" cy="0"/>
        </a:xfrm>
      </p:grpSpPr>
      <p:pic>
        <p:nvPicPr>
          <p:cNvPr id="785" name="Google Shape;785;g9808da5216_0_2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0" name="Shape 790"/>
        <p:cNvGrpSpPr/>
        <p:nvPr/>
      </p:nvGrpSpPr>
      <p:grpSpPr>
        <a:xfrm>
          <a:off x="0" y="0"/>
          <a:ext cx="0" cy="0"/>
          <a:chOff x="0" y="0"/>
          <a:chExt cx="0" cy="0"/>
        </a:xfrm>
      </p:grpSpPr>
      <p:pic>
        <p:nvPicPr>
          <p:cNvPr id="791" name="Google Shape;791;g9808da5216_2_0"/>
          <p:cNvPicPr preferRelativeResize="0"/>
          <p:nvPr/>
        </p:nvPicPr>
        <p:blipFill rotWithShape="1">
          <a:blip r:embed="rId4">
            <a:alphaModFix/>
          </a:blip>
          <a:srcRect b="0" l="0" r="0" t="0"/>
          <a:stretch/>
        </p:blipFill>
        <p:spPr>
          <a:xfrm>
            <a:off x="152400" y="716100"/>
            <a:ext cx="10647998" cy="598949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6" name="Shape 796"/>
        <p:cNvGrpSpPr/>
        <p:nvPr/>
      </p:nvGrpSpPr>
      <p:grpSpPr>
        <a:xfrm>
          <a:off x="0" y="0"/>
          <a:ext cx="0" cy="0"/>
          <a:chOff x="0" y="0"/>
          <a:chExt cx="0" cy="0"/>
        </a:xfrm>
      </p:grpSpPr>
      <p:pic>
        <p:nvPicPr>
          <p:cNvPr id="797" name="Google Shape;797;g9817c0af95_2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pic>
        <p:nvPicPr>
          <p:cNvPr id="798" name="Google Shape;798;g9817c0af95_2_0"/>
          <p:cNvPicPr preferRelativeResize="0"/>
          <p:nvPr/>
        </p:nvPicPr>
        <p:blipFill>
          <a:blip r:embed="rId5">
            <a:alphaModFix/>
          </a:blip>
          <a:stretch>
            <a:fillRect/>
          </a:stretch>
        </p:blipFill>
        <p:spPr>
          <a:xfrm>
            <a:off x="1324256" y="0"/>
            <a:ext cx="6128238" cy="6858000"/>
          </a:xfrm>
          <a:prstGeom prst="rect">
            <a:avLst/>
          </a:prstGeom>
          <a:noFill/>
          <a:ln cap="flat" cmpd="sng" w="28575">
            <a:solidFill>
              <a:srgbClr val="FF0000"/>
            </a:solidFill>
            <a:prstDash val="solid"/>
            <a:round/>
            <a:headEnd len="sm" w="sm" type="none"/>
            <a:tailEnd len="sm" w="sm" type="none"/>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3" name="Shape 803"/>
        <p:cNvGrpSpPr/>
        <p:nvPr/>
      </p:nvGrpSpPr>
      <p:grpSpPr>
        <a:xfrm>
          <a:off x="0" y="0"/>
          <a:ext cx="0" cy="0"/>
          <a:chOff x="0" y="0"/>
          <a:chExt cx="0" cy="0"/>
        </a:xfrm>
      </p:grpSpPr>
      <p:pic>
        <p:nvPicPr>
          <p:cNvPr id="804" name="Google Shape;804;g9817c0af95_3_0"/>
          <p:cNvPicPr preferRelativeResize="0"/>
          <p:nvPr/>
        </p:nvPicPr>
        <p:blipFill rotWithShape="1">
          <a:blip r:embed="rId4">
            <a:alphaModFix/>
          </a:blip>
          <a:srcRect b="0" l="0" r="0" t="0"/>
          <a:stretch/>
        </p:blipFill>
        <p:spPr>
          <a:xfrm>
            <a:off x="152400" y="152400"/>
            <a:ext cx="11650133" cy="655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2020-08-27T17:30:36Z</dcterms:created>
  <dc:creator>Ingrid Perez-Trujillo</dc:creator>
</cp:coreProperties>
</file>